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dfirst.org/component/rsform/form/10-maryland-fll-event-voluntee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yun1@umbc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714575" y="724850"/>
            <a:ext cx="55719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GBM #2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Tau Beta Pi - 2/18/2015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425" y="1105900"/>
            <a:ext cx="8619149" cy="323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Ratification Ballot - Change #2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2. Allow alumni chapters to specify an officer election period in their chapter bylaws.</a:t>
            </a:r>
          </a:p>
          <a:p>
            <a:pPr>
              <a:spcBef>
                <a:spcPts val="0"/>
              </a:spcBef>
              <a:buNone/>
            </a:pPr>
            <a:r>
              <a:rPr lang="en" sz="2000" i="1"/>
              <a:t>Constitution Article VII, Sec. 2 (a)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337" y="2847650"/>
            <a:ext cx="8777324" cy="166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Ratification Ballot - Change #3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3. Modify the size and term length of the Fellowship Board.</a:t>
            </a:r>
          </a:p>
          <a:p>
            <a:pPr>
              <a:spcBef>
                <a:spcPts val="0"/>
              </a:spcBef>
              <a:buNone/>
            </a:pPr>
            <a:r>
              <a:rPr lang="en" sz="2000" i="1"/>
              <a:t>Constitution Article IV, Sec. 2 (g) (2)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350" y="701312"/>
            <a:ext cx="8769300" cy="374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Ratification Ballot - Change #4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4. Clarify the eligibility requirements for graduate students</a:t>
            </a:r>
          </a:p>
          <a:p>
            <a:pPr>
              <a:spcBef>
                <a:spcPts val="0"/>
              </a:spcBef>
              <a:buNone/>
            </a:pPr>
            <a:r>
              <a:rPr lang="en" sz="2000" i="1"/>
              <a:t>Constitution Article VIII, Secs. 4 (a) (5) and 5 (a) (5)</a:t>
            </a:r>
            <a:r>
              <a:rPr lang="en" i="1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425" y="868675"/>
            <a:ext cx="8475150" cy="340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Ratification Ballot - Change #5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5. Provide flexibility in the position of Editor of the Association.</a:t>
            </a:r>
          </a:p>
          <a:p>
            <a:pPr>
              <a:spcBef>
                <a:spcPts val="0"/>
              </a:spcBef>
              <a:buNone/>
            </a:pPr>
            <a:r>
              <a:rPr lang="en" sz="2000" i="1"/>
              <a:t>Constitution Article IV, Sec. 2 (d) (4); Bylaws III, Sec. 3.01 (a) and IX Sec. 9.02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012" y="373725"/>
            <a:ext cx="8071974" cy="439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Ratification Ballot - Change #6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6. Adjust provisions regarding the salary determination of the Assistant Secretary-Treasurer.</a:t>
            </a:r>
          </a:p>
          <a:p>
            <a:pPr>
              <a:spcBef>
                <a:spcPts val="0"/>
              </a:spcBef>
              <a:buNone/>
            </a:pPr>
            <a:r>
              <a:rPr lang="en" sz="2000" i="1"/>
              <a:t>Constitution Article III, Sec. 5 (a); Bylaw III, Sec. 3.01 (b) 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662" y="748850"/>
            <a:ext cx="8486674" cy="364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TBP - Active Status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Social hours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Service hours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Attend Initiation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278750" y="212525"/>
            <a:ext cx="65864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Next GBM = March 11th 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1678950" y="1756025"/>
            <a:ext cx="5786099" cy="135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ITE 102 - 12:00pm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Engineers Week!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T-shirts - $5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Keychains!!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Social Hours 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Service Hours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FIRST Lego League on 2/28 - sign-up here: </a:t>
            </a:r>
            <a:r>
              <a:rPr lang="en" sz="1500" u="sng">
                <a:solidFill>
                  <a:schemeClr val="hlink"/>
                </a:solidFill>
                <a:hlinkClick r:id="rId3"/>
              </a:rPr>
              <a:t>http://mdfirst.org/component/rsform/form/10-maryland-fll-event-volunteers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Engineers Week Volunteers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9960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Tuesday 11am to 2pm - Demo Day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Wednesday 11am to 2pm - Tech Fest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Friday 11am to 2:30pm - Competitions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r>
              <a:rPr lang="en" b="1"/>
              <a:t>**Volunteering is for 30 minutes minimum**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b="1"/>
              <a:t>Please sign-up in Google Drive Spreadsheet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Updated: Social Events!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5150" y="1063375"/>
            <a:ext cx="85985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UMBC Movies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Interstellar</a:t>
            </a:r>
            <a:r>
              <a:rPr lang="en" sz="1800"/>
              <a:t>  3/5 - 3/7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The Hobbit: Battle of the Five Armies</a:t>
            </a:r>
            <a:r>
              <a:rPr lang="en" sz="1800"/>
              <a:t>  3/26 - 3/28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Into the Woods</a:t>
            </a:r>
            <a:r>
              <a:rPr lang="en" sz="1800"/>
              <a:t>  4/9 - 4/11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American Sniper</a:t>
            </a:r>
            <a:r>
              <a:rPr lang="en" sz="1800"/>
              <a:t>  4/16 - 4/18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/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/>
              <a:t>Game Night - March 13 @ 6-8 PM in Math/Psych 101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/>
              <a:t>	</a:t>
            </a:r>
            <a:r>
              <a:rPr lang="en" sz="2400"/>
              <a:t>There’s gonna be pie!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/>
              <a:t>Laser Tag (TBD)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/>
              <a:t>Orioles Game - April 24 @ 7:05 PM (Student Night!!)</a:t>
            </a:r>
          </a:p>
          <a:p>
            <a:pPr rtl="0">
              <a:spcBef>
                <a:spcPts val="0"/>
              </a:spcBef>
              <a:buNone/>
            </a:pPr>
            <a:endParaRPr b="1"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T-Shirts Still Available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Available for $10 cash please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Running low on size S - ordering more!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Contact Victoria Yun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vyun1@umbc.edu</a:t>
            </a:r>
            <a:r>
              <a:rPr lang="en"/>
              <a:t> if you would like a shirt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**Wear it to GBMs**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Ratification Ballot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Ratifications to the TBP National Constitution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Decided by voting delegates at convention last Fall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Each active member of every student chapter must vote for each question!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Six questions - we will all vote either "affirmative," "negative" or abstain from voting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Ratification Ballot - Sample Question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/>
              <a:t>This is not a real question!!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Change A: Require that all collegiate chapters provide pizza to members at all GBMs.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Votes: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Affirmative ___ Negative ___ Abstain ___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Ratification Ballot - Change #1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66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1. Remove the details of the Headquarters retirement plan from the constitution.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i="1"/>
              <a:t>Constitution Article V, Sec. 1&amp;2</a:t>
            </a:r>
          </a:p>
          <a:p>
            <a:pPr>
              <a:spcBef>
                <a:spcPts val="0"/>
              </a:spcBef>
              <a:buNone/>
            </a:pPr>
            <a:endParaRPr i="1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On-screen Show (16:9)</PresentationFormat>
  <Paragraphs>68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western</vt:lpstr>
      <vt:lpstr>GBM #2</vt:lpstr>
      <vt:lpstr>TBP - Active Status</vt:lpstr>
      <vt:lpstr>Engineers Week!</vt:lpstr>
      <vt:lpstr>Engineers Week Volunteers</vt:lpstr>
      <vt:lpstr>Updated: Social Events!</vt:lpstr>
      <vt:lpstr>T-Shirts Still Available </vt:lpstr>
      <vt:lpstr>Ratification Ballot</vt:lpstr>
      <vt:lpstr>Ratification Ballot - Sample Question</vt:lpstr>
      <vt:lpstr>Ratification Ballot - Change #1</vt:lpstr>
      <vt:lpstr>Slide 10</vt:lpstr>
      <vt:lpstr>Ratification Ballot - Change #2</vt:lpstr>
      <vt:lpstr>Ratification Ballot - Change #3</vt:lpstr>
      <vt:lpstr>Slide 13</vt:lpstr>
      <vt:lpstr>Ratification Ballot - Change #4</vt:lpstr>
      <vt:lpstr>Slide 15</vt:lpstr>
      <vt:lpstr>Ratification Ballot - Change #5</vt:lpstr>
      <vt:lpstr>Slide 17</vt:lpstr>
      <vt:lpstr>Ratification Ballot - Change #6</vt:lpstr>
      <vt:lpstr>Slide 19</vt:lpstr>
      <vt:lpstr>Next GBM = March 11th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GBM #2</dc:title>
  <dc:creator>Ken Foo</dc:creator>
  <cp:lastModifiedBy>Ken Foo</cp:lastModifiedBy>
  <cp:revision>1</cp:revision>
  <dcterms:modified xsi:type="dcterms:W3CDTF">2015-03-14T00:46:24Z</dcterms:modified>
</cp:coreProperties>
</file>