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1" r:id="rId15"/>
    <p:sldId id="270" r:id="rId16"/>
    <p:sldId id="272" r:id="rId17"/>
    <p:sldId id="273" r:id="rId18"/>
    <p:sldId id="274" r:id="rId19"/>
    <p:sldId id="27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/>
    <p:restoredTop sz="94703"/>
  </p:normalViewPr>
  <p:slideViewPr>
    <p:cSldViewPr snapToGrid="0" snapToObjects="1">
      <p:cViewPr varScale="1">
        <p:scale>
          <a:sx n="101" d="100"/>
          <a:sy n="101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7.svg"/><Relationship Id="rId9" Type="http://schemas.openxmlformats.org/officeDocument/2006/relationships/image" Target="../media/image4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1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51.svg"/><Relationship Id="rId11" Type="http://schemas.openxmlformats.org/officeDocument/2006/relationships/image" Target="../media/image30.pn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28.svg"/><Relationship Id="rId9" Type="http://schemas.openxmlformats.org/officeDocument/2006/relationships/image" Target="../media/image5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7.svg"/><Relationship Id="rId9" Type="http://schemas.openxmlformats.org/officeDocument/2006/relationships/image" Target="../media/image4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1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51.svg"/><Relationship Id="rId11" Type="http://schemas.openxmlformats.org/officeDocument/2006/relationships/image" Target="../media/image30.pn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28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02DC8-AE5E-43D4-A4DB-595C36E5FC4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C04074-038E-4962-941F-3986CDCC4EBE}">
      <dgm:prSet custT="1"/>
      <dgm:spPr/>
      <dgm:t>
        <a:bodyPr/>
        <a:lstStyle/>
        <a:p>
          <a:pPr algn="ctr">
            <a:defRPr b="1"/>
          </a:pPr>
          <a:r>
            <a:rPr lang="en-US" sz="1600" dirty="0"/>
            <a:t>Application</a:t>
          </a:r>
        </a:p>
      </dgm:t>
    </dgm:pt>
    <dgm:pt modelId="{1A7CA8D6-9047-4133-986E-4279B8CD78EB}" type="parTrans" cxnId="{6AF191B4-C770-4849-87BD-6E6CAAC02879}">
      <dgm:prSet/>
      <dgm:spPr/>
      <dgm:t>
        <a:bodyPr/>
        <a:lstStyle/>
        <a:p>
          <a:endParaRPr lang="en-US"/>
        </a:p>
      </dgm:t>
    </dgm:pt>
    <dgm:pt modelId="{1FC8636E-AB7A-4CED-AC09-C311D08B2311}" type="sibTrans" cxnId="{6AF191B4-C770-4849-87BD-6E6CAAC02879}">
      <dgm:prSet/>
      <dgm:spPr/>
      <dgm:t>
        <a:bodyPr/>
        <a:lstStyle/>
        <a:p>
          <a:endParaRPr lang="en-US"/>
        </a:p>
      </dgm:t>
    </dgm:pt>
    <dgm:pt modelId="{5211AF38-2699-4479-B6E2-9A19C51A52DF}">
      <dgm:prSet custT="1"/>
      <dgm:spPr/>
      <dgm:t>
        <a:bodyPr/>
        <a:lstStyle/>
        <a:p>
          <a:pPr algn="ctr">
            <a:defRPr b="1"/>
          </a:pPr>
          <a:r>
            <a:rPr lang="en-US" sz="1600" dirty="0"/>
            <a:t>3 Letters of Recommendation</a:t>
          </a:r>
        </a:p>
      </dgm:t>
    </dgm:pt>
    <dgm:pt modelId="{94A37F72-5DEB-4939-98CC-97F3755C6BB3}" type="parTrans" cxnId="{BDCFBA22-FF26-419A-99F1-CB6E5886EF39}">
      <dgm:prSet/>
      <dgm:spPr/>
      <dgm:t>
        <a:bodyPr/>
        <a:lstStyle/>
        <a:p>
          <a:endParaRPr lang="en-US"/>
        </a:p>
      </dgm:t>
    </dgm:pt>
    <dgm:pt modelId="{FC5D10B3-3FF2-4C2C-A5A3-343B4CE70B3B}" type="sibTrans" cxnId="{BDCFBA22-FF26-419A-99F1-CB6E5886EF39}">
      <dgm:prSet/>
      <dgm:spPr/>
      <dgm:t>
        <a:bodyPr/>
        <a:lstStyle/>
        <a:p>
          <a:endParaRPr lang="en-US"/>
        </a:p>
      </dgm:t>
    </dgm:pt>
    <dgm:pt modelId="{B6743B44-A916-4AA3-8865-399F446D1F55}">
      <dgm:prSet custT="1"/>
      <dgm:spPr/>
      <dgm:t>
        <a:bodyPr/>
        <a:lstStyle/>
        <a:p>
          <a:pPr algn="ctr">
            <a:defRPr b="1"/>
          </a:pPr>
          <a:r>
            <a:rPr lang="en-US" sz="1600" dirty="0"/>
            <a:t>List of your achievements/extracurriculars/etc. </a:t>
          </a:r>
        </a:p>
      </dgm:t>
    </dgm:pt>
    <dgm:pt modelId="{0AD27B28-D7AA-48EE-AB4B-CB24BFCCE140}" type="parTrans" cxnId="{B5FB3CD4-68B3-48BC-B498-6AB7AF43A0D3}">
      <dgm:prSet/>
      <dgm:spPr/>
      <dgm:t>
        <a:bodyPr/>
        <a:lstStyle/>
        <a:p>
          <a:endParaRPr lang="en-US"/>
        </a:p>
      </dgm:t>
    </dgm:pt>
    <dgm:pt modelId="{D6BBABFF-F03B-42FA-A250-D238529E7746}" type="sibTrans" cxnId="{B5FB3CD4-68B3-48BC-B498-6AB7AF43A0D3}">
      <dgm:prSet/>
      <dgm:spPr/>
      <dgm:t>
        <a:bodyPr/>
        <a:lstStyle/>
        <a:p>
          <a:endParaRPr lang="en-US"/>
        </a:p>
      </dgm:t>
    </dgm:pt>
    <dgm:pt modelId="{B80F8BFA-FB8A-44DB-A759-054DFDD7AAF0}">
      <dgm:prSet custT="1"/>
      <dgm:spPr/>
      <dgm:t>
        <a:bodyPr/>
        <a:lstStyle/>
        <a:p>
          <a:pPr>
            <a:defRPr b="1"/>
          </a:pPr>
          <a:r>
            <a:rPr lang="en-US" sz="1600" dirty="0"/>
            <a:t>Personal Essay</a:t>
          </a:r>
        </a:p>
      </dgm:t>
    </dgm:pt>
    <dgm:pt modelId="{D831B51A-ED5B-4B7A-8233-0E944A223FA4}" type="parTrans" cxnId="{C27B4572-E6F5-4EED-8DAB-5081C5662F96}">
      <dgm:prSet/>
      <dgm:spPr/>
      <dgm:t>
        <a:bodyPr/>
        <a:lstStyle/>
        <a:p>
          <a:endParaRPr lang="en-US"/>
        </a:p>
      </dgm:t>
    </dgm:pt>
    <dgm:pt modelId="{10B65A20-2F83-4291-A1A1-28D57536870F}" type="sibTrans" cxnId="{C27B4572-E6F5-4EED-8DAB-5081C5662F96}">
      <dgm:prSet/>
      <dgm:spPr/>
      <dgm:t>
        <a:bodyPr/>
        <a:lstStyle/>
        <a:p>
          <a:endParaRPr lang="en-US"/>
        </a:p>
      </dgm:t>
    </dgm:pt>
    <dgm:pt modelId="{F036D98E-F540-405B-9A6E-6F3D299DF2A9}">
      <dgm:prSet custT="1"/>
      <dgm:spPr/>
      <dgm:t>
        <a:bodyPr/>
        <a:lstStyle/>
        <a:p>
          <a:r>
            <a:rPr lang="en-US" sz="1400" b="1" dirty="0"/>
            <a:t>Very specific </a:t>
          </a:r>
          <a:r>
            <a:rPr lang="en-US" sz="1400" dirty="0"/>
            <a:t>formatting requirements</a:t>
          </a:r>
        </a:p>
      </dgm:t>
    </dgm:pt>
    <dgm:pt modelId="{525E52ED-118A-47D3-9401-A4E25A5CFB0F}" type="parTrans" cxnId="{716C522C-A3A6-46F8-B779-008E1AB894A6}">
      <dgm:prSet/>
      <dgm:spPr/>
      <dgm:t>
        <a:bodyPr/>
        <a:lstStyle/>
        <a:p>
          <a:endParaRPr lang="en-US"/>
        </a:p>
      </dgm:t>
    </dgm:pt>
    <dgm:pt modelId="{EB182F51-EBBE-49DA-A04C-6D22D8EF064B}" type="sibTrans" cxnId="{716C522C-A3A6-46F8-B779-008E1AB894A6}">
      <dgm:prSet/>
      <dgm:spPr/>
      <dgm:t>
        <a:bodyPr/>
        <a:lstStyle/>
        <a:p>
          <a:endParaRPr lang="en-US"/>
        </a:p>
      </dgm:t>
    </dgm:pt>
    <dgm:pt modelId="{08FAF2AF-CE20-45E8-B2DE-4009C59F0645}">
      <dgm:prSet custT="1"/>
      <dgm:spPr/>
      <dgm:t>
        <a:bodyPr/>
        <a:lstStyle/>
        <a:p>
          <a:r>
            <a:rPr lang="en-US" sz="1400" dirty="0"/>
            <a:t>Intellectual Merit</a:t>
          </a:r>
        </a:p>
      </dgm:t>
    </dgm:pt>
    <dgm:pt modelId="{1D62459A-6949-42C6-8DD4-36AD780F7816}" type="parTrans" cxnId="{79892313-FB7B-4301-BF9D-2AD0EC8FDD45}">
      <dgm:prSet/>
      <dgm:spPr/>
      <dgm:t>
        <a:bodyPr/>
        <a:lstStyle/>
        <a:p>
          <a:endParaRPr lang="en-US"/>
        </a:p>
      </dgm:t>
    </dgm:pt>
    <dgm:pt modelId="{4C67AFDA-404A-41E5-9406-D6AC0C2341CE}" type="sibTrans" cxnId="{79892313-FB7B-4301-BF9D-2AD0EC8FDD45}">
      <dgm:prSet/>
      <dgm:spPr/>
      <dgm:t>
        <a:bodyPr/>
        <a:lstStyle/>
        <a:p>
          <a:endParaRPr lang="en-US"/>
        </a:p>
      </dgm:t>
    </dgm:pt>
    <dgm:pt modelId="{500382F6-15B8-463A-B9AE-689B42427FF4}">
      <dgm:prSet custT="1"/>
      <dgm:spPr/>
      <dgm:t>
        <a:bodyPr/>
        <a:lstStyle/>
        <a:p>
          <a:r>
            <a:rPr lang="en-US" sz="1400" dirty="0"/>
            <a:t>Broader Impacts </a:t>
          </a:r>
        </a:p>
      </dgm:t>
    </dgm:pt>
    <dgm:pt modelId="{A382E9D0-E582-46F6-A7A9-51EF7B1716BD}" type="parTrans" cxnId="{73AEC341-4F8D-4BB1-AFE5-9D71E0112DD6}">
      <dgm:prSet/>
      <dgm:spPr/>
      <dgm:t>
        <a:bodyPr/>
        <a:lstStyle/>
        <a:p>
          <a:endParaRPr lang="en-US"/>
        </a:p>
      </dgm:t>
    </dgm:pt>
    <dgm:pt modelId="{6FC6D56C-CFC6-4559-A6DE-7912E675A0E6}" type="sibTrans" cxnId="{73AEC341-4F8D-4BB1-AFE5-9D71E0112DD6}">
      <dgm:prSet/>
      <dgm:spPr/>
      <dgm:t>
        <a:bodyPr/>
        <a:lstStyle/>
        <a:p>
          <a:endParaRPr lang="en-US"/>
        </a:p>
      </dgm:t>
    </dgm:pt>
    <dgm:pt modelId="{81015F8C-775B-4F9F-92AA-B04C825D4F42}">
      <dgm:prSet custT="1"/>
      <dgm:spPr/>
      <dgm:t>
        <a:bodyPr/>
        <a:lstStyle/>
        <a:p>
          <a:r>
            <a:rPr lang="en-US" sz="1400" dirty="0"/>
            <a:t>Career Goals/Professional Development Plans</a:t>
          </a:r>
        </a:p>
      </dgm:t>
    </dgm:pt>
    <dgm:pt modelId="{DA6DE952-DEF9-4107-B68A-E1A3F13AA684}" type="parTrans" cxnId="{E0E31B0A-6D99-4527-819B-34BA13A33406}">
      <dgm:prSet/>
      <dgm:spPr/>
      <dgm:t>
        <a:bodyPr/>
        <a:lstStyle/>
        <a:p>
          <a:endParaRPr lang="en-US"/>
        </a:p>
      </dgm:t>
    </dgm:pt>
    <dgm:pt modelId="{69DA236F-2866-46EA-AE81-410145073971}" type="sibTrans" cxnId="{E0E31B0A-6D99-4527-819B-34BA13A33406}">
      <dgm:prSet/>
      <dgm:spPr/>
      <dgm:t>
        <a:bodyPr/>
        <a:lstStyle/>
        <a:p>
          <a:endParaRPr lang="en-US"/>
        </a:p>
      </dgm:t>
    </dgm:pt>
    <dgm:pt modelId="{C71931F7-54DA-4A7B-8ED8-9AD9C434AD8A}">
      <dgm:prSet custT="1"/>
      <dgm:spPr/>
      <dgm:t>
        <a:bodyPr/>
        <a:lstStyle/>
        <a:p>
          <a:pPr>
            <a:defRPr b="1"/>
          </a:pPr>
          <a:r>
            <a:rPr lang="en-US" sz="1600" dirty="0"/>
            <a:t>Research Essay</a:t>
          </a:r>
        </a:p>
      </dgm:t>
    </dgm:pt>
    <dgm:pt modelId="{24109D81-F5F5-4E6A-BA56-B01211760A1F}" type="parTrans" cxnId="{3882C9BE-4FFE-4750-BABE-A4150CE6F5B0}">
      <dgm:prSet/>
      <dgm:spPr/>
      <dgm:t>
        <a:bodyPr/>
        <a:lstStyle/>
        <a:p>
          <a:endParaRPr lang="en-US"/>
        </a:p>
      </dgm:t>
    </dgm:pt>
    <dgm:pt modelId="{24E09F86-619C-4035-88D7-4575270E16E7}" type="sibTrans" cxnId="{3882C9BE-4FFE-4750-BABE-A4150CE6F5B0}">
      <dgm:prSet/>
      <dgm:spPr/>
      <dgm:t>
        <a:bodyPr/>
        <a:lstStyle/>
        <a:p>
          <a:endParaRPr lang="en-US"/>
        </a:p>
      </dgm:t>
    </dgm:pt>
    <dgm:pt modelId="{45F4B996-D10C-475A-980D-DA2CB5A5E723}">
      <dgm:prSet custT="1"/>
      <dgm:spPr/>
      <dgm:t>
        <a:bodyPr/>
        <a:lstStyle/>
        <a:p>
          <a:r>
            <a:rPr lang="en-US" sz="1400" b="1" dirty="0"/>
            <a:t>Very specific </a:t>
          </a:r>
          <a:r>
            <a:rPr lang="en-US" sz="1400" dirty="0"/>
            <a:t>formatting requirements</a:t>
          </a:r>
        </a:p>
      </dgm:t>
    </dgm:pt>
    <dgm:pt modelId="{AA2CAC75-08E6-4B0B-A54F-A60B12D4E6BF}" type="parTrans" cxnId="{972AB444-F493-4D19-A23A-658A5A043DCF}">
      <dgm:prSet/>
      <dgm:spPr/>
      <dgm:t>
        <a:bodyPr/>
        <a:lstStyle/>
        <a:p>
          <a:endParaRPr lang="en-US"/>
        </a:p>
      </dgm:t>
    </dgm:pt>
    <dgm:pt modelId="{89572FFF-6B67-441A-87CA-6B4FA0A6F83F}" type="sibTrans" cxnId="{972AB444-F493-4D19-A23A-658A5A043DCF}">
      <dgm:prSet/>
      <dgm:spPr/>
      <dgm:t>
        <a:bodyPr/>
        <a:lstStyle/>
        <a:p>
          <a:endParaRPr lang="en-US"/>
        </a:p>
      </dgm:t>
    </dgm:pt>
    <dgm:pt modelId="{189AA285-F865-463B-8C5A-3EB27070E0A5}">
      <dgm:prSet custT="1"/>
      <dgm:spPr/>
      <dgm:t>
        <a:bodyPr/>
        <a:lstStyle/>
        <a:p>
          <a:r>
            <a:rPr lang="en-US" sz="1400" dirty="0"/>
            <a:t>Original research topic </a:t>
          </a:r>
        </a:p>
      </dgm:t>
    </dgm:pt>
    <dgm:pt modelId="{73ACFD48-EC41-4D23-9DF1-C547A1AB85DC}" type="parTrans" cxnId="{C7793FC8-78FF-4C2E-A532-DB9D14EA7763}">
      <dgm:prSet/>
      <dgm:spPr/>
      <dgm:t>
        <a:bodyPr/>
        <a:lstStyle/>
        <a:p>
          <a:endParaRPr lang="en-US"/>
        </a:p>
      </dgm:t>
    </dgm:pt>
    <dgm:pt modelId="{5F79ACC9-6D35-41D1-8C58-882C2E5C5788}" type="sibTrans" cxnId="{C7793FC8-78FF-4C2E-A532-DB9D14EA7763}">
      <dgm:prSet/>
      <dgm:spPr/>
      <dgm:t>
        <a:bodyPr/>
        <a:lstStyle/>
        <a:p>
          <a:endParaRPr lang="en-US"/>
        </a:p>
      </dgm:t>
    </dgm:pt>
    <dgm:pt modelId="{4CD6653E-74B2-41CB-B1DF-880305A752F4}">
      <dgm:prSet custT="1"/>
      <dgm:spPr/>
      <dgm:t>
        <a:bodyPr/>
        <a:lstStyle/>
        <a:p>
          <a:r>
            <a:rPr lang="en-US" sz="1400" dirty="0"/>
            <a:t>Intellectual Merit</a:t>
          </a:r>
        </a:p>
      </dgm:t>
    </dgm:pt>
    <dgm:pt modelId="{A01B3FCD-AEBD-48B4-AC81-F33E6CA8CAC4}" type="parTrans" cxnId="{659BF9EC-2DED-4CA4-95A7-286601CC95B7}">
      <dgm:prSet/>
      <dgm:spPr/>
      <dgm:t>
        <a:bodyPr/>
        <a:lstStyle/>
        <a:p>
          <a:endParaRPr lang="en-US"/>
        </a:p>
      </dgm:t>
    </dgm:pt>
    <dgm:pt modelId="{CAD1BDF6-B4AF-4101-8043-711E381B4E72}" type="sibTrans" cxnId="{659BF9EC-2DED-4CA4-95A7-286601CC95B7}">
      <dgm:prSet/>
      <dgm:spPr/>
      <dgm:t>
        <a:bodyPr/>
        <a:lstStyle/>
        <a:p>
          <a:endParaRPr lang="en-US"/>
        </a:p>
      </dgm:t>
    </dgm:pt>
    <dgm:pt modelId="{2A01D9C2-3A8E-4E43-9140-0AFFBD4699F3}">
      <dgm:prSet custT="1"/>
      <dgm:spPr/>
      <dgm:t>
        <a:bodyPr/>
        <a:lstStyle/>
        <a:p>
          <a:r>
            <a:rPr lang="en-US" sz="1400" dirty="0"/>
            <a:t>Broader Impacts</a:t>
          </a:r>
        </a:p>
      </dgm:t>
    </dgm:pt>
    <dgm:pt modelId="{D71FE0B5-97FF-47E4-962A-A003B4E4E75C}" type="parTrans" cxnId="{25390CDC-A135-4DDB-AF63-DF860C3F8E40}">
      <dgm:prSet/>
      <dgm:spPr/>
      <dgm:t>
        <a:bodyPr/>
        <a:lstStyle/>
        <a:p>
          <a:endParaRPr lang="en-US"/>
        </a:p>
      </dgm:t>
    </dgm:pt>
    <dgm:pt modelId="{E7E27670-CB8E-4477-AF24-1F78B263EC9E}" type="sibTrans" cxnId="{25390CDC-A135-4DDB-AF63-DF860C3F8E40}">
      <dgm:prSet/>
      <dgm:spPr/>
      <dgm:t>
        <a:bodyPr/>
        <a:lstStyle/>
        <a:p>
          <a:endParaRPr lang="en-US"/>
        </a:p>
      </dgm:t>
    </dgm:pt>
    <dgm:pt modelId="{B464CF5F-A336-4E54-BBC2-E6EF5510E72C}">
      <dgm:prSet custT="1"/>
      <dgm:spPr/>
      <dgm:t>
        <a:bodyPr/>
        <a:lstStyle/>
        <a:p>
          <a:r>
            <a:rPr lang="en-US" sz="1400" dirty="0"/>
            <a:t>Proposed Approach, Required Resources, etc</a:t>
          </a:r>
          <a:r>
            <a:rPr lang="en-US" sz="1200" dirty="0"/>
            <a:t>.  </a:t>
          </a:r>
        </a:p>
      </dgm:t>
    </dgm:pt>
    <dgm:pt modelId="{77D24ABB-9087-42FE-84AA-4DD84D4E7751}" type="parTrans" cxnId="{45645226-C13A-400F-8A56-74F0E740D760}">
      <dgm:prSet/>
      <dgm:spPr/>
      <dgm:t>
        <a:bodyPr/>
        <a:lstStyle/>
        <a:p>
          <a:endParaRPr lang="en-US"/>
        </a:p>
      </dgm:t>
    </dgm:pt>
    <dgm:pt modelId="{498F46E2-1576-4260-AB53-01D82D9ADB12}" type="sibTrans" cxnId="{45645226-C13A-400F-8A56-74F0E740D760}">
      <dgm:prSet/>
      <dgm:spPr/>
      <dgm:t>
        <a:bodyPr/>
        <a:lstStyle/>
        <a:p>
          <a:endParaRPr lang="en-US"/>
        </a:p>
      </dgm:t>
    </dgm:pt>
    <dgm:pt modelId="{E1B82700-8722-4C99-9584-FC53ACAF56A6}" type="pres">
      <dgm:prSet presAssocID="{44602DC8-AE5E-43D4-A4DB-595C36E5FC46}" presName="root" presStyleCnt="0">
        <dgm:presLayoutVars>
          <dgm:dir/>
          <dgm:resizeHandles val="exact"/>
        </dgm:presLayoutVars>
      </dgm:prSet>
      <dgm:spPr/>
    </dgm:pt>
    <dgm:pt modelId="{9FD56680-7936-457A-8406-866C6841650E}" type="pres">
      <dgm:prSet presAssocID="{BBC04074-038E-4962-941F-3986CDCC4EBE}" presName="compNode" presStyleCnt="0"/>
      <dgm:spPr/>
    </dgm:pt>
    <dgm:pt modelId="{D6662A29-6201-4932-A647-48D323AFBB3C}" type="pres">
      <dgm:prSet presAssocID="{BBC04074-038E-4962-941F-3986CDCC4EBE}" presName="iconRect" presStyleLbl="node1" presStyleIdx="0" presStyleCnt="5" custLinFactNeighborX="94304" custLinFactNeighborY="-3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16DFCED0-2357-471C-9022-D898C5DA9A31}" type="pres">
      <dgm:prSet presAssocID="{BBC04074-038E-4962-941F-3986CDCC4EBE}" presName="iconSpace" presStyleCnt="0"/>
      <dgm:spPr/>
    </dgm:pt>
    <dgm:pt modelId="{F7F26EF8-220A-41EF-97EE-CE30FCEA016E}" type="pres">
      <dgm:prSet presAssocID="{BBC04074-038E-4962-941F-3986CDCC4EBE}" presName="parTx" presStyleLbl="revTx" presStyleIdx="0" presStyleCnt="10" custLinFactNeighborY="-25767">
        <dgm:presLayoutVars>
          <dgm:chMax val="0"/>
          <dgm:chPref val="0"/>
        </dgm:presLayoutVars>
      </dgm:prSet>
      <dgm:spPr/>
    </dgm:pt>
    <dgm:pt modelId="{9DC3592B-A51D-40DB-B85D-679FD3B0CE05}" type="pres">
      <dgm:prSet presAssocID="{BBC04074-038E-4962-941F-3986CDCC4EBE}" presName="txSpace" presStyleCnt="0"/>
      <dgm:spPr/>
    </dgm:pt>
    <dgm:pt modelId="{960B6356-61EC-4539-9E85-91EA30831E0E}" type="pres">
      <dgm:prSet presAssocID="{BBC04074-038E-4962-941F-3986CDCC4EBE}" presName="desTx" presStyleLbl="revTx" presStyleIdx="1" presStyleCnt="10">
        <dgm:presLayoutVars/>
      </dgm:prSet>
      <dgm:spPr/>
    </dgm:pt>
    <dgm:pt modelId="{14EFAFA5-5DB4-4E6F-9FDD-A069DBFF6C36}" type="pres">
      <dgm:prSet presAssocID="{1FC8636E-AB7A-4CED-AC09-C311D08B2311}" presName="sibTrans" presStyleCnt="0"/>
      <dgm:spPr/>
    </dgm:pt>
    <dgm:pt modelId="{0A0199CD-CBC0-4C81-9FAC-9A2408A81C94}" type="pres">
      <dgm:prSet presAssocID="{5211AF38-2699-4479-B6E2-9A19C51A52DF}" presName="compNode" presStyleCnt="0"/>
      <dgm:spPr/>
    </dgm:pt>
    <dgm:pt modelId="{C1EA9FA0-AB8A-4763-8070-D11B2687D956}" type="pres">
      <dgm:prSet presAssocID="{5211AF38-2699-4479-B6E2-9A19C51A52DF}" presName="iconRect" presStyleLbl="node1" presStyleIdx="1" presStyleCnt="5" custLinFactNeighborX="90681" custLinFactNeighborY="-499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236D2816-E94E-44DA-81F6-60AD65E8A8AB}" type="pres">
      <dgm:prSet presAssocID="{5211AF38-2699-4479-B6E2-9A19C51A52DF}" presName="iconSpace" presStyleCnt="0"/>
      <dgm:spPr/>
    </dgm:pt>
    <dgm:pt modelId="{160E6F72-87C2-4B5B-97AA-37C9451E33D4}" type="pres">
      <dgm:prSet presAssocID="{5211AF38-2699-4479-B6E2-9A19C51A52DF}" presName="parTx" presStyleLbl="revTx" presStyleIdx="2" presStyleCnt="10" custScaleX="119200" custLinFactNeighborY="-28630">
        <dgm:presLayoutVars>
          <dgm:chMax val="0"/>
          <dgm:chPref val="0"/>
        </dgm:presLayoutVars>
      </dgm:prSet>
      <dgm:spPr/>
    </dgm:pt>
    <dgm:pt modelId="{AB2D610F-2043-44DE-A400-DAAE4AF9318B}" type="pres">
      <dgm:prSet presAssocID="{5211AF38-2699-4479-B6E2-9A19C51A52DF}" presName="txSpace" presStyleCnt="0"/>
      <dgm:spPr/>
    </dgm:pt>
    <dgm:pt modelId="{EC42FD5D-67CA-4E29-88C9-6DB4FBDAA127}" type="pres">
      <dgm:prSet presAssocID="{5211AF38-2699-4479-B6E2-9A19C51A52DF}" presName="desTx" presStyleLbl="revTx" presStyleIdx="3" presStyleCnt="10">
        <dgm:presLayoutVars/>
      </dgm:prSet>
      <dgm:spPr/>
    </dgm:pt>
    <dgm:pt modelId="{80C6AFB2-720C-4A3A-8E75-D8D143D135D4}" type="pres">
      <dgm:prSet presAssocID="{FC5D10B3-3FF2-4C2C-A5A3-343B4CE70B3B}" presName="sibTrans" presStyleCnt="0"/>
      <dgm:spPr/>
    </dgm:pt>
    <dgm:pt modelId="{3C3D5306-2BE3-4A89-B0C7-9EFCF16D051F}" type="pres">
      <dgm:prSet presAssocID="{B6743B44-A916-4AA3-8865-399F446D1F55}" presName="compNode" presStyleCnt="0"/>
      <dgm:spPr/>
    </dgm:pt>
    <dgm:pt modelId="{EE88B8BE-BA5C-43E3-8A05-20067763E5AB}" type="pres">
      <dgm:prSet presAssocID="{B6743B44-A916-4AA3-8865-399F446D1F55}" presName="iconRect" presStyleLbl="node1" presStyleIdx="2" presStyleCnt="5" custLinFactNeighborX="82292" custLinFactNeighborY="-499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7BC76AA-7178-4525-8D70-D9B26DF648C8}" type="pres">
      <dgm:prSet presAssocID="{B6743B44-A916-4AA3-8865-399F446D1F55}" presName="iconSpace" presStyleCnt="0"/>
      <dgm:spPr/>
    </dgm:pt>
    <dgm:pt modelId="{502A19A1-2C98-455C-A71B-8A96CF93823F}" type="pres">
      <dgm:prSet presAssocID="{B6743B44-A916-4AA3-8865-399F446D1F55}" presName="parTx" presStyleLbl="revTx" presStyleIdx="4" presStyleCnt="10" custScaleX="123213" custLinFactNeighborY="-34356">
        <dgm:presLayoutVars>
          <dgm:chMax val="0"/>
          <dgm:chPref val="0"/>
        </dgm:presLayoutVars>
      </dgm:prSet>
      <dgm:spPr/>
    </dgm:pt>
    <dgm:pt modelId="{33019FEA-B7F8-4EF0-852A-C7B9A200042A}" type="pres">
      <dgm:prSet presAssocID="{B6743B44-A916-4AA3-8865-399F446D1F55}" presName="txSpace" presStyleCnt="0"/>
      <dgm:spPr/>
    </dgm:pt>
    <dgm:pt modelId="{7DCF3498-55F6-40D7-A0CF-E87A8593D218}" type="pres">
      <dgm:prSet presAssocID="{B6743B44-A916-4AA3-8865-399F446D1F55}" presName="desTx" presStyleLbl="revTx" presStyleIdx="5" presStyleCnt="10">
        <dgm:presLayoutVars/>
      </dgm:prSet>
      <dgm:spPr/>
    </dgm:pt>
    <dgm:pt modelId="{FF0088BC-5C16-4DF3-AB15-C35A5D23BFFE}" type="pres">
      <dgm:prSet presAssocID="{D6BBABFF-F03B-42FA-A250-D238529E7746}" presName="sibTrans" presStyleCnt="0"/>
      <dgm:spPr/>
    </dgm:pt>
    <dgm:pt modelId="{1F4A242B-224C-4234-B4B1-0F0EE60B03C9}" type="pres">
      <dgm:prSet presAssocID="{B80F8BFA-FB8A-44DB-A759-054DFDD7AAF0}" presName="compNode" presStyleCnt="0"/>
      <dgm:spPr/>
    </dgm:pt>
    <dgm:pt modelId="{FCF31FD0-EF81-4F9E-B629-F4ACEFE13812}" type="pres">
      <dgm:prSet presAssocID="{B80F8BFA-FB8A-44DB-A759-054DFDD7AAF0}" presName="iconRect" presStyleLbl="node1" presStyleIdx="3" presStyleCnt="5" custLinFactNeighborX="72426" custLinFactNeighborY="821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4157B09-E8C4-42D3-B023-C21EAC7769D1}" type="pres">
      <dgm:prSet presAssocID="{B80F8BFA-FB8A-44DB-A759-054DFDD7AAF0}" presName="iconSpace" presStyleCnt="0"/>
      <dgm:spPr/>
    </dgm:pt>
    <dgm:pt modelId="{7904D39E-5CE4-40EF-85CD-2540D90CCD71}" type="pres">
      <dgm:prSet presAssocID="{B80F8BFA-FB8A-44DB-A759-054DFDD7AAF0}" presName="parTx" presStyleLbl="revTx" presStyleIdx="6" presStyleCnt="10" custScaleX="123572" custLinFactNeighborX="-5449" custLinFactNeighborY="-1582">
        <dgm:presLayoutVars>
          <dgm:chMax val="0"/>
          <dgm:chPref val="0"/>
        </dgm:presLayoutVars>
      </dgm:prSet>
      <dgm:spPr/>
    </dgm:pt>
    <dgm:pt modelId="{DB878E66-48A3-4795-BDB8-A5436584B3CD}" type="pres">
      <dgm:prSet presAssocID="{B80F8BFA-FB8A-44DB-A759-054DFDD7AAF0}" presName="txSpace" presStyleCnt="0"/>
      <dgm:spPr/>
    </dgm:pt>
    <dgm:pt modelId="{CD290B0F-7804-4A57-9DFF-A01D2E2E493A}" type="pres">
      <dgm:prSet presAssocID="{B80F8BFA-FB8A-44DB-A759-054DFDD7AAF0}" presName="desTx" presStyleLbl="revTx" presStyleIdx="7" presStyleCnt="10" custLinFactNeighborX="1356" custLinFactNeighborY="-13054">
        <dgm:presLayoutVars/>
      </dgm:prSet>
      <dgm:spPr/>
    </dgm:pt>
    <dgm:pt modelId="{EBD6950F-E15B-4A75-A7FD-4813E095DA84}" type="pres">
      <dgm:prSet presAssocID="{10B65A20-2F83-4291-A1A1-28D57536870F}" presName="sibTrans" presStyleCnt="0"/>
      <dgm:spPr/>
    </dgm:pt>
    <dgm:pt modelId="{3D8925A1-361A-4CE7-8782-F3BB45E276DE}" type="pres">
      <dgm:prSet presAssocID="{C71931F7-54DA-4A7B-8ED8-9AD9C434AD8A}" presName="compNode" presStyleCnt="0"/>
      <dgm:spPr/>
    </dgm:pt>
    <dgm:pt modelId="{ACDF3801-1281-4A13-B3DA-F77013840CFC}" type="pres">
      <dgm:prSet presAssocID="{C71931F7-54DA-4A7B-8ED8-9AD9C434AD8A}" presName="iconRect" presStyleLbl="node1" presStyleIdx="4" presStyleCnt="5" custLinFactNeighborX="45341" custLinFactNeighborY="323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3B332BE-8A36-4BF1-9C29-C14966B7D222}" type="pres">
      <dgm:prSet presAssocID="{C71931F7-54DA-4A7B-8ED8-9AD9C434AD8A}" presName="iconSpace" presStyleCnt="0"/>
      <dgm:spPr/>
    </dgm:pt>
    <dgm:pt modelId="{62591B11-0E39-4B58-9BFF-18E1F2C5FA76}" type="pres">
      <dgm:prSet presAssocID="{C71931F7-54DA-4A7B-8ED8-9AD9C434AD8A}" presName="parTx" presStyleLbl="revTx" presStyleIdx="8" presStyleCnt="10" custScaleX="114792">
        <dgm:presLayoutVars>
          <dgm:chMax val="0"/>
          <dgm:chPref val="0"/>
        </dgm:presLayoutVars>
      </dgm:prSet>
      <dgm:spPr/>
    </dgm:pt>
    <dgm:pt modelId="{914E28B3-074B-47CE-A820-3E8A90D9625F}" type="pres">
      <dgm:prSet presAssocID="{C71931F7-54DA-4A7B-8ED8-9AD9C434AD8A}" presName="txSpace" presStyleCnt="0"/>
      <dgm:spPr/>
    </dgm:pt>
    <dgm:pt modelId="{19C80E9A-48D8-4A52-A830-E5E2BCBAD4A4}" type="pres">
      <dgm:prSet presAssocID="{C71931F7-54DA-4A7B-8ED8-9AD9C434AD8A}" presName="desTx" presStyleLbl="revTx" presStyleIdx="9" presStyleCnt="10" custLinFactNeighborX="-3439" custLinFactNeighborY="-13712">
        <dgm:presLayoutVars/>
      </dgm:prSet>
      <dgm:spPr/>
    </dgm:pt>
  </dgm:ptLst>
  <dgm:cxnLst>
    <dgm:cxn modelId="{E0E31B0A-6D99-4527-819B-34BA13A33406}" srcId="{B80F8BFA-FB8A-44DB-A759-054DFDD7AAF0}" destId="{81015F8C-775B-4F9F-92AA-B04C825D4F42}" srcOrd="3" destOrd="0" parTransId="{DA6DE952-DEF9-4107-B68A-E1A3F13AA684}" sibTransId="{69DA236F-2866-46EA-AE81-410145073971}"/>
    <dgm:cxn modelId="{2965B20D-1E93-42F6-B708-83D36F312656}" type="presOf" srcId="{B464CF5F-A336-4E54-BBC2-E6EF5510E72C}" destId="{19C80E9A-48D8-4A52-A830-E5E2BCBAD4A4}" srcOrd="0" destOrd="4" presId="urn:microsoft.com/office/officeart/2018/2/layout/IconLabelDescriptionList"/>
    <dgm:cxn modelId="{79892313-FB7B-4301-BF9D-2AD0EC8FDD45}" srcId="{B80F8BFA-FB8A-44DB-A759-054DFDD7AAF0}" destId="{08FAF2AF-CE20-45E8-B2DE-4009C59F0645}" srcOrd="1" destOrd="0" parTransId="{1D62459A-6949-42C6-8DD4-36AD780F7816}" sibTransId="{4C67AFDA-404A-41E5-9406-D6AC0C2341CE}"/>
    <dgm:cxn modelId="{13266519-3BEE-4098-86DE-5FD8385C5BB5}" type="presOf" srcId="{81015F8C-775B-4F9F-92AA-B04C825D4F42}" destId="{CD290B0F-7804-4A57-9DFF-A01D2E2E493A}" srcOrd="0" destOrd="3" presId="urn:microsoft.com/office/officeart/2018/2/layout/IconLabelDescriptionList"/>
    <dgm:cxn modelId="{7EF49519-BF1E-4B41-98F9-539FBF125642}" type="presOf" srcId="{500382F6-15B8-463A-B9AE-689B42427FF4}" destId="{CD290B0F-7804-4A57-9DFF-A01D2E2E493A}" srcOrd="0" destOrd="2" presId="urn:microsoft.com/office/officeart/2018/2/layout/IconLabelDescriptionList"/>
    <dgm:cxn modelId="{BDCFBA22-FF26-419A-99F1-CB6E5886EF39}" srcId="{44602DC8-AE5E-43D4-A4DB-595C36E5FC46}" destId="{5211AF38-2699-4479-B6E2-9A19C51A52DF}" srcOrd="1" destOrd="0" parTransId="{94A37F72-5DEB-4939-98CC-97F3755C6BB3}" sibTransId="{FC5D10B3-3FF2-4C2C-A5A3-343B4CE70B3B}"/>
    <dgm:cxn modelId="{45645226-C13A-400F-8A56-74F0E740D760}" srcId="{C71931F7-54DA-4A7B-8ED8-9AD9C434AD8A}" destId="{B464CF5F-A336-4E54-BBC2-E6EF5510E72C}" srcOrd="4" destOrd="0" parTransId="{77D24ABB-9087-42FE-84AA-4DD84D4E7751}" sibTransId="{498F46E2-1576-4260-AB53-01D82D9ADB12}"/>
    <dgm:cxn modelId="{716C522C-A3A6-46F8-B779-008E1AB894A6}" srcId="{B80F8BFA-FB8A-44DB-A759-054DFDD7AAF0}" destId="{F036D98E-F540-405B-9A6E-6F3D299DF2A9}" srcOrd="0" destOrd="0" parTransId="{525E52ED-118A-47D3-9401-A4E25A5CFB0F}" sibTransId="{EB182F51-EBBE-49DA-A04C-6D22D8EF064B}"/>
    <dgm:cxn modelId="{C5F85E2E-A877-4BC1-B475-663B2F8A019B}" type="presOf" srcId="{45F4B996-D10C-475A-980D-DA2CB5A5E723}" destId="{19C80E9A-48D8-4A52-A830-E5E2BCBAD4A4}" srcOrd="0" destOrd="0" presId="urn:microsoft.com/office/officeart/2018/2/layout/IconLabelDescriptionList"/>
    <dgm:cxn modelId="{6B93E731-F1F5-4105-B8BC-D351C18A0DC0}" type="presOf" srcId="{44602DC8-AE5E-43D4-A4DB-595C36E5FC46}" destId="{E1B82700-8722-4C99-9584-FC53ACAF56A6}" srcOrd="0" destOrd="0" presId="urn:microsoft.com/office/officeart/2018/2/layout/IconLabelDescriptionList"/>
    <dgm:cxn modelId="{FAC2FE35-9E9F-4D23-917C-DCB9539E2B0C}" type="presOf" srcId="{08FAF2AF-CE20-45E8-B2DE-4009C59F0645}" destId="{CD290B0F-7804-4A57-9DFF-A01D2E2E493A}" srcOrd="0" destOrd="1" presId="urn:microsoft.com/office/officeart/2018/2/layout/IconLabelDescriptionList"/>
    <dgm:cxn modelId="{73AEC341-4F8D-4BB1-AFE5-9D71E0112DD6}" srcId="{B80F8BFA-FB8A-44DB-A759-054DFDD7AAF0}" destId="{500382F6-15B8-463A-B9AE-689B42427FF4}" srcOrd="2" destOrd="0" parTransId="{A382E9D0-E582-46F6-A7A9-51EF7B1716BD}" sibTransId="{6FC6D56C-CFC6-4559-A6DE-7912E675A0E6}"/>
    <dgm:cxn modelId="{972AB444-F493-4D19-A23A-658A5A043DCF}" srcId="{C71931F7-54DA-4A7B-8ED8-9AD9C434AD8A}" destId="{45F4B996-D10C-475A-980D-DA2CB5A5E723}" srcOrd="0" destOrd="0" parTransId="{AA2CAC75-08E6-4B0B-A54F-A60B12D4E6BF}" sibTransId="{89572FFF-6B67-441A-87CA-6B4FA0A6F83F}"/>
    <dgm:cxn modelId="{4F75475E-6092-417B-8E24-03BB0B2EA8C3}" type="presOf" srcId="{BBC04074-038E-4962-941F-3986CDCC4EBE}" destId="{F7F26EF8-220A-41EF-97EE-CE30FCEA016E}" srcOrd="0" destOrd="0" presId="urn:microsoft.com/office/officeart/2018/2/layout/IconLabelDescriptionList"/>
    <dgm:cxn modelId="{F2D9685F-B09D-4CBF-8EB1-69578F3415C1}" type="presOf" srcId="{F036D98E-F540-405B-9A6E-6F3D299DF2A9}" destId="{CD290B0F-7804-4A57-9DFF-A01D2E2E493A}" srcOrd="0" destOrd="0" presId="urn:microsoft.com/office/officeart/2018/2/layout/IconLabelDescriptionList"/>
    <dgm:cxn modelId="{C27B4572-E6F5-4EED-8DAB-5081C5662F96}" srcId="{44602DC8-AE5E-43D4-A4DB-595C36E5FC46}" destId="{B80F8BFA-FB8A-44DB-A759-054DFDD7AAF0}" srcOrd="3" destOrd="0" parTransId="{D831B51A-ED5B-4B7A-8233-0E944A223FA4}" sibTransId="{10B65A20-2F83-4291-A1A1-28D57536870F}"/>
    <dgm:cxn modelId="{7AA86C81-573F-4682-9B66-B3C37C12C5FB}" type="presOf" srcId="{C71931F7-54DA-4A7B-8ED8-9AD9C434AD8A}" destId="{62591B11-0E39-4B58-9BFF-18E1F2C5FA76}" srcOrd="0" destOrd="0" presId="urn:microsoft.com/office/officeart/2018/2/layout/IconLabelDescriptionList"/>
    <dgm:cxn modelId="{76270D85-479D-4539-91EC-C5B0EE5388E9}" type="presOf" srcId="{B6743B44-A916-4AA3-8865-399F446D1F55}" destId="{502A19A1-2C98-455C-A71B-8A96CF93823F}" srcOrd="0" destOrd="0" presId="urn:microsoft.com/office/officeart/2018/2/layout/IconLabelDescriptionList"/>
    <dgm:cxn modelId="{91E84087-8D16-4B11-A08D-4799BB5208F4}" type="presOf" srcId="{5211AF38-2699-4479-B6E2-9A19C51A52DF}" destId="{160E6F72-87C2-4B5B-97AA-37C9451E33D4}" srcOrd="0" destOrd="0" presId="urn:microsoft.com/office/officeart/2018/2/layout/IconLabelDescriptionList"/>
    <dgm:cxn modelId="{3C4A6D97-AC07-4896-A48E-686F4BC9BC72}" type="presOf" srcId="{B80F8BFA-FB8A-44DB-A759-054DFDD7AAF0}" destId="{7904D39E-5CE4-40EF-85CD-2540D90CCD71}" srcOrd="0" destOrd="0" presId="urn:microsoft.com/office/officeart/2018/2/layout/IconLabelDescriptionList"/>
    <dgm:cxn modelId="{6AF191B4-C770-4849-87BD-6E6CAAC02879}" srcId="{44602DC8-AE5E-43D4-A4DB-595C36E5FC46}" destId="{BBC04074-038E-4962-941F-3986CDCC4EBE}" srcOrd="0" destOrd="0" parTransId="{1A7CA8D6-9047-4133-986E-4279B8CD78EB}" sibTransId="{1FC8636E-AB7A-4CED-AC09-C311D08B2311}"/>
    <dgm:cxn modelId="{3882C9BE-4FFE-4750-BABE-A4150CE6F5B0}" srcId="{44602DC8-AE5E-43D4-A4DB-595C36E5FC46}" destId="{C71931F7-54DA-4A7B-8ED8-9AD9C434AD8A}" srcOrd="4" destOrd="0" parTransId="{24109D81-F5F5-4E6A-BA56-B01211760A1F}" sibTransId="{24E09F86-619C-4035-88D7-4575270E16E7}"/>
    <dgm:cxn modelId="{C7793FC8-78FF-4C2E-A532-DB9D14EA7763}" srcId="{C71931F7-54DA-4A7B-8ED8-9AD9C434AD8A}" destId="{189AA285-F865-463B-8C5A-3EB27070E0A5}" srcOrd="1" destOrd="0" parTransId="{73ACFD48-EC41-4D23-9DF1-C547A1AB85DC}" sibTransId="{5F79ACC9-6D35-41D1-8C58-882C2E5C5788}"/>
    <dgm:cxn modelId="{B5FB3CD4-68B3-48BC-B498-6AB7AF43A0D3}" srcId="{44602DC8-AE5E-43D4-A4DB-595C36E5FC46}" destId="{B6743B44-A916-4AA3-8865-399F446D1F55}" srcOrd="2" destOrd="0" parTransId="{0AD27B28-D7AA-48EE-AB4B-CB24BFCCE140}" sibTransId="{D6BBABFF-F03B-42FA-A250-D238529E7746}"/>
    <dgm:cxn modelId="{25390CDC-A135-4DDB-AF63-DF860C3F8E40}" srcId="{C71931F7-54DA-4A7B-8ED8-9AD9C434AD8A}" destId="{2A01D9C2-3A8E-4E43-9140-0AFFBD4699F3}" srcOrd="3" destOrd="0" parTransId="{D71FE0B5-97FF-47E4-962A-A003B4E4E75C}" sibTransId="{E7E27670-CB8E-4477-AF24-1F78B263EC9E}"/>
    <dgm:cxn modelId="{0308D7DC-AC05-4086-B6BE-256D3EE8927E}" type="presOf" srcId="{4CD6653E-74B2-41CB-B1DF-880305A752F4}" destId="{19C80E9A-48D8-4A52-A830-E5E2BCBAD4A4}" srcOrd="0" destOrd="2" presId="urn:microsoft.com/office/officeart/2018/2/layout/IconLabelDescriptionList"/>
    <dgm:cxn modelId="{A4805BE5-20E5-4137-8815-514B9EC69A83}" type="presOf" srcId="{2A01D9C2-3A8E-4E43-9140-0AFFBD4699F3}" destId="{19C80E9A-48D8-4A52-A830-E5E2BCBAD4A4}" srcOrd="0" destOrd="3" presId="urn:microsoft.com/office/officeart/2018/2/layout/IconLabelDescriptionList"/>
    <dgm:cxn modelId="{659BF9EC-2DED-4CA4-95A7-286601CC95B7}" srcId="{C71931F7-54DA-4A7B-8ED8-9AD9C434AD8A}" destId="{4CD6653E-74B2-41CB-B1DF-880305A752F4}" srcOrd="2" destOrd="0" parTransId="{A01B3FCD-AEBD-48B4-AC81-F33E6CA8CAC4}" sibTransId="{CAD1BDF6-B4AF-4101-8043-711E381B4E72}"/>
    <dgm:cxn modelId="{ACD38CF6-62AF-49F2-A759-475ACC783EBA}" type="presOf" srcId="{189AA285-F865-463B-8C5A-3EB27070E0A5}" destId="{19C80E9A-48D8-4A52-A830-E5E2BCBAD4A4}" srcOrd="0" destOrd="1" presId="urn:microsoft.com/office/officeart/2018/2/layout/IconLabelDescriptionList"/>
    <dgm:cxn modelId="{E78A5A85-D094-4225-9029-1B590AA4F376}" type="presParOf" srcId="{E1B82700-8722-4C99-9584-FC53ACAF56A6}" destId="{9FD56680-7936-457A-8406-866C6841650E}" srcOrd="0" destOrd="0" presId="urn:microsoft.com/office/officeart/2018/2/layout/IconLabelDescriptionList"/>
    <dgm:cxn modelId="{5F72A179-8185-4FEA-B53E-5E148B87C931}" type="presParOf" srcId="{9FD56680-7936-457A-8406-866C6841650E}" destId="{D6662A29-6201-4932-A647-48D323AFBB3C}" srcOrd="0" destOrd="0" presId="urn:microsoft.com/office/officeart/2018/2/layout/IconLabelDescriptionList"/>
    <dgm:cxn modelId="{E6E33E69-26D2-4AEA-982C-AFEA4AD4A563}" type="presParOf" srcId="{9FD56680-7936-457A-8406-866C6841650E}" destId="{16DFCED0-2357-471C-9022-D898C5DA9A31}" srcOrd="1" destOrd="0" presId="urn:microsoft.com/office/officeart/2018/2/layout/IconLabelDescriptionList"/>
    <dgm:cxn modelId="{7F0B2B95-91EE-48A3-B60A-6955E938DB19}" type="presParOf" srcId="{9FD56680-7936-457A-8406-866C6841650E}" destId="{F7F26EF8-220A-41EF-97EE-CE30FCEA016E}" srcOrd="2" destOrd="0" presId="urn:microsoft.com/office/officeart/2018/2/layout/IconLabelDescriptionList"/>
    <dgm:cxn modelId="{1A636462-0C69-4049-9127-F77004E0C138}" type="presParOf" srcId="{9FD56680-7936-457A-8406-866C6841650E}" destId="{9DC3592B-A51D-40DB-B85D-679FD3B0CE05}" srcOrd="3" destOrd="0" presId="urn:microsoft.com/office/officeart/2018/2/layout/IconLabelDescriptionList"/>
    <dgm:cxn modelId="{B965A2C6-5D79-4A20-BEB9-290DC1FDB0DD}" type="presParOf" srcId="{9FD56680-7936-457A-8406-866C6841650E}" destId="{960B6356-61EC-4539-9E85-91EA30831E0E}" srcOrd="4" destOrd="0" presId="urn:microsoft.com/office/officeart/2018/2/layout/IconLabelDescriptionList"/>
    <dgm:cxn modelId="{5D5D7201-12CF-46D2-8AE8-3D2C1D477190}" type="presParOf" srcId="{E1B82700-8722-4C99-9584-FC53ACAF56A6}" destId="{14EFAFA5-5DB4-4E6F-9FDD-A069DBFF6C36}" srcOrd="1" destOrd="0" presId="urn:microsoft.com/office/officeart/2018/2/layout/IconLabelDescriptionList"/>
    <dgm:cxn modelId="{BDBE4402-D994-476E-AC5C-9BC1C6F220E6}" type="presParOf" srcId="{E1B82700-8722-4C99-9584-FC53ACAF56A6}" destId="{0A0199CD-CBC0-4C81-9FAC-9A2408A81C94}" srcOrd="2" destOrd="0" presId="urn:microsoft.com/office/officeart/2018/2/layout/IconLabelDescriptionList"/>
    <dgm:cxn modelId="{7BB045E8-C36C-4AA1-832B-4B93C4EFE385}" type="presParOf" srcId="{0A0199CD-CBC0-4C81-9FAC-9A2408A81C94}" destId="{C1EA9FA0-AB8A-4763-8070-D11B2687D956}" srcOrd="0" destOrd="0" presId="urn:microsoft.com/office/officeart/2018/2/layout/IconLabelDescriptionList"/>
    <dgm:cxn modelId="{0CABDEAD-63D3-4ACB-9F29-3E3C68A48C37}" type="presParOf" srcId="{0A0199CD-CBC0-4C81-9FAC-9A2408A81C94}" destId="{236D2816-E94E-44DA-81F6-60AD65E8A8AB}" srcOrd="1" destOrd="0" presId="urn:microsoft.com/office/officeart/2018/2/layout/IconLabelDescriptionList"/>
    <dgm:cxn modelId="{8B86F06B-8389-4F45-9BB5-980BF543617C}" type="presParOf" srcId="{0A0199CD-CBC0-4C81-9FAC-9A2408A81C94}" destId="{160E6F72-87C2-4B5B-97AA-37C9451E33D4}" srcOrd="2" destOrd="0" presId="urn:microsoft.com/office/officeart/2018/2/layout/IconLabelDescriptionList"/>
    <dgm:cxn modelId="{034E1928-15FC-401D-A1A5-E31FC28BF856}" type="presParOf" srcId="{0A0199CD-CBC0-4C81-9FAC-9A2408A81C94}" destId="{AB2D610F-2043-44DE-A400-DAAE4AF9318B}" srcOrd="3" destOrd="0" presId="urn:microsoft.com/office/officeart/2018/2/layout/IconLabelDescriptionList"/>
    <dgm:cxn modelId="{4E7FA441-51AF-44B1-8B5A-70E628F01E26}" type="presParOf" srcId="{0A0199CD-CBC0-4C81-9FAC-9A2408A81C94}" destId="{EC42FD5D-67CA-4E29-88C9-6DB4FBDAA127}" srcOrd="4" destOrd="0" presId="urn:microsoft.com/office/officeart/2018/2/layout/IconLabelDescriptionList"/>
    <dgm:cxn modelId="{D4ACC067-D821-4292-BE2A-AC08FD4F083D}" type="presParOf" srcId="{E1B82700-8722-4C99-9584-FC53ACAF56A6}" destId="{80C6AFB2-720C-4A3A-8E75-D8D143D135D4}" srcOrd="3" destOrd="0" presId="urn:microsoft.com/office/officeart/2018/2/layout/IconLabelDescriptionList"/>
    <dgm:cxn modelId="{018F9FC5-99FB-4F39-8E33-9D7A19AFC8E6}" type="presParOf" srcId="{E1B82700-8722-4C99-9584-FC53ACAF56A6}" destId="{3C3D5306-2BE3-4A89-B0C7-9EFCF16D051F}" srcOrd="4" destOrd="0" presId="urn:microsoft.com/office/officeart/2018/2/layout/IconLabelDescriptionList"/>
    <dgm:cxn modelId="{282B616A-D993-43C5-993D-E961B4C6BF74}" type="presParOf" srcId="{3C3D5306-2BE3-4A89-B0C7-9EFCF16D051F}" destId="{EE88B8BE-BA5C-43E3-8A05-20067763E5AB}" srcOrd="0" destOrd="0" presId="urn:microsoft.com/office/officeart/2018/2/layout/IconLabelDescriptionList"/>
    <dgm:cxn modelId="{6F578ACD-671B-4349-AEEF-972F01391E32}" type="presParOf" srcId="{3C3D5306-2BE3-4A89-B0C7-9EFCF16D051F}" destId="{B7BC76AA-7178-4525-8D70-D9B26DF648C8}" srcOrd="1" destOrd="0" presId="urn:microsoft.com/office/officeart/2018/2/layout/IconLabelDescriptionList"/>
    <dgm:cxn modelId="{31652D30-0AD9-4D59-ACD0-B6733A01AC85}" type="presParOf" srcId="{3C3D5306-2BE3-4A89-B0C7-9EFCF16D051F}" destId="{502A19A1-2C98-455C-A71B-8A96CF93823F}" srcOrd="2" destOrd="0" presId="urn:microsoft.com/office/officeart/2018/2/layout/IconLabelDescriptionList"/>
    <dgm:cxn modelId="{13425E28-2649-45BB-9DAD-0E4E0D4A1DDF}" type="presParOf" srcId="{3C3D5306-2BE3-4A89-B0C7-9EFCF16D051F}" destId="{33019FEA-B7F8-4EF0-852A-C7B9A200042A}" srcOrd="3" destOrd="0" presId="urn:microsoft.com/office/officeart/2018/2/layout/IconLabelDescriptionList"/>
    <dgm:cxn modelId="{AD6CA4C8-1EC3-40B6-BE14-99B09A140D99}" type="presParOf" srcId="{3C3D5306-2BE3-4A89-B0C7-9EFCF16D051F}" destId="{7DCF3498-55F6-40D7-A0CF-E87A8593D218}" srcOrd="4" destOrd="0" presId="urn:microsoft.com/office/officeart/2018/2/layout/IconLabelDescriptionList"/>
    <dgm:cxn modelId="{91EB6291-7D45-4D97-8EC3-D155CEFB5945}" type="presParOf" srcId="{E1B82700-8722-4C99-9584-FC53ACAF56A6}" destId="{FF0088BC-5C16-4DF3-AB15-C35A5D23BFFE}" srcOrd="5" destOrd="0" presId="urn:microsoft.com/office/officeart/2018/2/layout/IconLabelDescriptionList"/>
    <dgm:cxn modelId="{4D295AEC-E633-43DB-97DD-E82E933A97A7}" type="presParOf" srcId="{E1B82700-8722-4C99-9584-FC53ACAF56A6}" destId="{1F4A242B-224C-4234-B4B1-0F0EE60B03C9}" srcOrd="6" destOrd="0" presId="urn:microsoft.com/office/officeart/2018/2/layout/IconLabelDescriptionList"/>
    <dgm:cxn modelId="{C19F2778-767F-4715-A54E-56045440578C}" type="presParOf" srcId="{1F4A242B-224C-4234-B4B1-0F0EE60B03C9}" destId="{FCF31FD0-EF81-4F9E-B629-F4ACEFE13812}" srcOrd="0" destOrd="0" presId="urn:microsoft.com/office/officeart/2018/2/layout/IconLabelDescriptionList"/>
    <dgm:cxn modelId="{0EFB1838-F685-4AB4-A9F5-5A64914F4D0C}" type="presParOf" srcId="{1F4A242B-224C-4234-B4B1-0F0EE60B03C9}" destId="{E4157B09-E8C4-42D3-B023-C21EAC7769D1}" srcOrd="1" destOrd="0" presId="urn:microsoft.com/office/officeart/2018/2/layout/IconLabelDescriptionList"/>
    <dgm:cxn modelId="{FABCD6F4-0A54-4F69-AF6C-FD7AD22DC9F6}" type="presParOf" srcId="{1F4A242B-224C-4234-B4B1-0F0EE60B03C9}" destId="{7904D39E-5CE4-40EF-85CD-2540D90CCD71}" srcOrd="2" destOrd="0" presId="urn:microsoft.com/office/officeart/2018/2/layout/IconLabelDescriptionList"/>
    <dgm:cxn modelId="{D7C3801D-7061-4EF2-A8B5-350BF0046DAC}" type="presParOf" srcId="{1F4A242B-224C-4234-B4B1-0F0EE60B03C9}" destId="{DB878E66-48A3-4795-BDB8-A5436584B3CD}" srcOrd="3" destOrd="0" presId="urn:microsoft.com/office/officeart/2018/2/layout/IconLabelDescriptionList"/>
    <dgm:cxn modelId="{377A21E0-879A-4C50-B556-72CBD49150DE}" type="presParOf" srcId="{1F4A242B-224C-4234-B4B1-0F0EE60B03C9}" destId="{CD290B0F-7804-4A57-9DFF-A01D2E2E493A}" srcOrd="4" destOrd="0" presId="urn:microsoft.com/office/officeart/2018/2/layout/IconLabelDescriptionList"/>
    <dgm:cxn modelId="{A4C6C78F-9E67-444B-9068-0ED3FD0FFD41}" type="presParOf" srcId="{E1B82700-8722-4C99-9584-FC53ACAF56A6}" destId="{EBD6950F-E15B-4A75-A7FD-4813E095DA84}" srcOrd="7" destOrd="0" presId="urn:microsoft.com/office/officeart/2018/2/layout/IconLabelDescriptionList"/>
    <dgm:cxn modelId="{1BDD685D-646A-483E-ADCB-F58F150042DF}" type="presParOf" srcId="{E1B82700-8722-4C99-9584-FC53ACAF56A6}" destId="{3D8925A1-361A-4CE7-8782-F3BB45E276DE}" srcOrd="8" destOrd="0" presId="urn:microsoft.com/office/officeart/2018/2/layout/IconLabelDescriptionList"/>
    <dgm:cxn modelId="{7425E987-3651-4DCA-B538-7FB9256F9CDF}" type="presParOf" srcId="{3D8925A1-361A-4CE7-8782-F3BB45E276DE}" destId="{ACDF3801-1281-4A13-B3DA-F77013840CFC}" srcOrd="0" destOrd="0" presId="urn:microsoft.com/office/officeart/2018/2/layout/IconLabelDescriptionList"/>
    <dgm:cxn modelId="{6DC04996-6F31-4513-BC47-D4DA1606A2A8}" type="presParOf" srcId="{3D8925A1-361A-4CE7-8782-F3BB45E276DE}" destId="{23B332BE-8A36-4BF1-9C29-C14966B7D222}" srcOrd="1" destOrd="0" presId="urn:microsoft.com/office/officeart/2018/2/layout/IconLabelDescriptionList"/>
    <dgm:cxn modelId="{C192EA25-249C-498B-BF37-A7743FBB523E}" type="presParOf" srcId="{3D8925A1-361A-4CE7-8782-F3BB45E276DE}" destId="{62591B11-0E39-4B58-9BFF-18E1F2C5FA76}" srcOrd="2" destOrd="0" presId="urn:microsoft.com/office/officeart/2018/2/layout/IconLabelDescriptionList"/>
    <dgm:cxn modelId="{2404106E-42EA-4491-A34F-07B029EC2E7A}" type="presParOf" srcId="{3D8925A1-361A-4CE7-8782-F3BB45E276DE}" destId="{914E28B3-074B-47CE-A820-3E8A90D9625F}" srcOrd="3" destOrd="0" presId="urn:microsoft.com/office/officeart/2018/2/layout/IconLabelDescriptionList"/>
    <dgm:cxn modelId="{413C5DB2-82F4-4479-8DE9-632F98E8A628}" type="presParOf" srcId="{3D8925A1-361A-4CE7-8782-F3BB45E276DE}" destId="{19C80E9A-48D8-4A52-A830-E5E2BCBAD4A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BF54B-B8EC-4FCF-A5D0-EAE7E1EF9B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FE196E-55D5-486B-9F75-207CB4EF388A}">
      <dgm:prSet/>
      <dgm:spPr/>
      <dgm:t>
        <a:bodyPr/>
        <a:lstStyle/>
        <a:p>
          <a:r>
            <a:rPr lang="en-US"/>
            <a:t>Master’s Degree</a:t>
          </a:r>
        </a:p>
      </dgm:t>
    </dgm:pt>
    <dgm:pt modelId="{7C03968B-9310-4FDB-BE74-27E799803088}" type="parTrans" cxnId="{20E09A99-81BE-42C8-AD6B-30BD2463320F}">
      <dgm:prSet/>
      <dgm:spPr/>
      <dgm:t>
        <a:bodyPr/>
        <a:lstStyle/>
        <a:p>
          <a:endParaRPr lang="en-US"/>
        </a:p>
      </dgm:t>
    </dgm:pt>
    <dgm:pt modelId="{B013C5D4-7EB5-4B85-9148-4EA05822D167}" type="sibTrans" cxnId="{20E09A99-81BE-42C8-AD6B-30BD2463320F}">
      <dgm:prSet/>
      <dgm:spPr/>
      <dgm:t>
        <a:bodyPr/>
        <a:lstStyle/>
        <a:p>
          <a:endParaRPr lang="en-US"/>
        </a:p>
      </dgm:t>
    </dgm:pt>
    <dgm:pt modelId="{77A0AA53-0A12-42F5-9D5F-6B0F698EB16E}">
      <dgm:prSet/>
      <dgm:spPr/>
      <dgm:t>
        <a:bodyPr/>
        <a:lstStyle/>
        <a:p>
          <a:r>
            <a:rPr lang="en-US"/>
            <a:t>“Second-cycle” academic degree </a:t>
          </a:r>
        </a:p>
      </dgm:t>
    </dgm:pt>
    <dgm:pt modelId="{26DA2683-E9DD-418F-BE0A-85E7B340ADBE}" type="parTrans" cxnId="{49B475F1-8308-4DE3-BDD4-CCD885418065}">
      <dgm:prSet/>
      <dgm:spPr/>
      <dgm:t>
        <a:bodyPr/>
        <a:lstStyle/>
        <a:p>
          <a:endParaRPr lang="en-US"/>
        </a:p>
      </dgm:t>
    </dgm:pt>
    <dgm:pt modelId="{D2C1944A-E6DE-4FB2-8816-F3F448F03DEA}" type="sibTrans" cxnId="{49B475F1-8308-4DE3-BDD4-CCD885418065}">
      <dgm:prSet/>
      <dgm:spPr/>
      <dgm:t>
        <a:bodyPr/>
        <a:lstStyle/>
        <a:p>
          <a:endParaRPr lang="en-US"/>
        </a:p>
      </dgm:t>
    </dgm:pt>
    <dgm:pt modelId="{A282B2FC-520E-46AE-A8D2-CFC97EF0CB41}">
      <dgm:prSet/>
      <dgm:spPr/>
      <dgm:t>
        <a:bodyPr/>
        <a:lstStyle/>
        <a:p>
          <a:r>
            <a:rPr lang="en-US"/>
            <a:t>Allows for specialization/concentration on a specific aspect of a certain field </a:t>
          </a:r>
        </a:p>
      </dgm:t>
    </dgm:pt>
    <dgm:pt modelId="{82D257B6-BE78-463A-8213-AF0A144C1550}" type="parTrans" cxnId="{0C766976-4292-4C71-B423-8568E104D655}">
      <dgm:prSet/>
      <dgm:spPr/>
      <dgm:t>
        <a:bodyPr/>
        <a:lstStyle/>
        <a:p>
          <a:endParaRPr lang="en-US"/>
        </a:p>
      </dgm:t>
    </dgm:pt>
    <dgm:pt modelId="{ABA41BBC-5248-480C-93F7-542B3913592D}" type="sibTrans" cxnId="{0C766976-4292-4C71-B423-8568E104D655}">
      <dgm:prSet/>
      <dgm:spPr/>
      <dgm:t>
        <a:bodyPr/>
        <a:lstStyle/>
        <a:p>
          <a:endParaRPr lang="en-US"/>
        </a:p>
      </dgm:t>
    </dgm:pt>
    <dgm:pt modelId="{0C396BDB-DAEA-4310-83EE-CE25D917F5FB}">
      <dgm:prSet/>
      <dgm:spPr/>
      <dgm:t>
        <a:bodyPr/>
        <a:lstStyle/>
        <a:p>
          <a:r>
            <a:rPr lang="en-US"/>
            <a:t>Good for qualifying for a leadership position</a:t>
          </a:r>
        </a:p>
      </dgm:t>
    </dgm:pt>
    <dgm:pt modelId="{2D0E4C6A-9069-4459-ABC2-8545475912A5}" type="parTrans" cxnId="{6ACA0AC2-B7BA-4F62-81D6-8ACF27FA608B}">
      <dgm:prSet/>
      <dgm:spPr/>
      <dgm:t>
        <a:bodyPr/>
        <a:lstStyle/>
        <a:p>
          <a:endParaRPr lang="en-US"/>
        </a:p>
      </dgm:t>
    </dgm:pt>
    <dgm:pt modelId="{E06033C4-F606-4056-9861-076F420180F3}" type="sibTrans" cxnId="{6ACA0AC2-B7BA-4F62-81D6-8ACF27FA608B}">
      <dgm:prSet/>
      <dgm:spPr/>
      <dgm:t>
        <a:bodyPr/>
        <a:lstStyle/>
        <a:p>
          <a:endParaRPr lang="en-US"/>
        </a:p>
      </dgm:t>
    </dgm:pt>
    <dgm:pt modelId="{03E847E6-FFFB-4D7C-BFCF-506B3309E916}">
      <dgm:prSet/>
      <dgm:spPr/>
      <dgm:t>
        <a:bodyPr/>
        <a:lstStyle/>
        <a:p>
          <a:r>
            <a:rPr lang="en-US"/>
            <a:t>May be helping with changing careers or gaining new skills </a:t>
          </a:r>
        </a:p>
      </dgm:t>
    </dgm:pt>
    <dgm:pt modelId="{8B3F07B0-A793-4318-8D6D-23AC5D9C1451}" type="parTrans" cxnId="{CFE999AD-FAED-412B-A428-6718053A8A1F}">
      <dgm:prSet/>
      <dgm:spPr/>
      <dgm:t>
        <a:bodyPr/>
        <a:lstStyle/>
        <a:p>
          <a:endParaRPr lang="en-US"/>
        </a:p>
      </dgm:t>
    </dgm:pt>
    <dgm:pt modelId="{8F7C14E1-2C1A-44EA-B133-40E3B847FDD7}" type="sibTrans" cxnId="{CFE999AD-FAED-412B-A428-6718053A8A1F}">
      <dgm:prSet/>
      <dgm:spPr/>
      <dgm:t>
        <a:bodyPr/>
        <a:lstStyle/>
        <a:p>
          <a:endParaRPr lang="en-US"/>
        </a:p>
      </dgm:t>
    </dgm:pt>
    <dgm:pt modelId="{4D5FA303-31B5-4801-AE6B-E9318070D98A}">
      <dgm:prSet/>
      <dgm:spPr/>
      <dgm:t>
        <a:bodyPr/>
        <a:lstStyle/>
        <a:p>
          <a:r>
            <a:rPr lang="en-US"/>
            <a:t>Industry Jobs</a:t>
          </a:r>
        </a:p>
      </dgm:t>
    </dgm:pt>
    <dgm:pt modelId="{A9C3B8BB-DFF4-4905-8FF5-0983F32549B9}" type="parTrans" cxnId="{6D562D67-DB04-473C-B2B3-FEBB674C60C0}">
      <dgm:prSet/>
      <dgm:spPr/>
      <dgm:t>
        <a:bodyPr/>
        <a:lstStyle/>
        <a:p>
          <a:endParaRPr lang="en-US"/>
        </a:p>
      </dgm:t>
    </dgm:pt>
    <dgm:pt modelId="{C8BC64E7-AC8B-42B7-ACAA-6F276D047DB5}" type="sibTrans" cxnId="{6D562D67-DB04-473C-B2B3-FEBB674C60C0}">
      <dgm:prSet/>
      <dgm:spPr/>
      <dgm:t>
        <a:bodyPr/>
        <a:lstStyle/>
        <a:p>
          <a:endParaRPr lang="en-US"/>
        </a:p>
      </dgm:t>
    </dgm:pt>
    <dgm:pt modelId="{4CA468CC-BD76-4ADC-83AC-1716432A297B}">
      <dgm:prSet/>
      <dgm:spPr/>
      <dgm:t>
        <a:bodyPr/>
        <a:lstStyle/>
        <a:p>
          <a:r>
            <a:rPr lang="en-US"/>
            <a:t>PhD (Doctor of Philosophy) </a:t>
          </a:r>
        </a:p>
      </dgm:t>
    </dgm:pt>
    <dgm:pt modelId="{4101C8F0-3D55-4994-8EE9-5B4E6D39BA02}" type="parTrans" cxnId="{67DE8A9D-F1E8-4799-A4B6-C09F26B3BE49}">
      <dgm:prSet/>
      <dgm:spPr/>
      <dgm:t>
        <a:bodyPr/>
        <a:lstStyle/>
        <a:p>
          <a:endParaRPr lang="en-US"/>
        </a:p>
      </dgm:t>
    </dgm:pt>
    <dgm:pt modelId="{738D6D80-8EE7-453C-8C15-D3BE76A156FB}" type="sibTrans" cxnId="{67DE8A9D-F1E8-4799-A4B6-C09F26B3BE49}">
      <dgm:prSet/>
      <dgm:spPr/>
      <dgm:t>
        <a:bodyPr/>
        <a:lstStyle/>
        <a:p>
          <a:endParaRPr lang="en-US"/>
        </a:p>
      </dgm:t>
    </dgm:pt>
    <dgm:pt modelId="{63815349-BC4E-48A3-B222-FBCEB9FAFC07}">
      <dgm:prSet/>
      <dgm:spPr/>
      <dgm:t>
        <a:bodyPr/>
        <a:lstStyle/>
        <a:p>
          <a:r>
            <a:rPr lang="en-US"/>
            <a:t>“Terminal Degree”</a:t>
          </a:r>
        </a:p>
      </dgm:t>
    </dgm:pt>
    <dgm:pt modelId="{F9F3A11D-6C1B-4F17-B9BB-19B8865DA72B}" type="parTrans" cxnId="{C653ACDB-0232-4DD9-9971-CE93573F08E0}">
      <dgm:prSet/>
      <dgm:spPr/>
      <dgm:t>
        <a:bodyPr/>
        <a:lstStyle/>
        <a:p>
          <a:endParaRPr lang="en-US"/>
        </a:p>
      </dgm:t>
    </dgm:pt>
    <dgm:pt modelId="{ED42A1B0-93AC-4D41-AEEE-A97673F3CB35}" type="sibTrans" cxnId="{C653ACDB-0232-4DD9-9971-CE93573F08E0}">
      <dgm:prSet/>
      <dgm:spPr/>
      <dgm:t>
        <a:bodyPr/>
        <a:lstStyle/>
        <a:p>
          <a:endParaRPr lang="en-US"/>
        </a:p>
      </dgm:t>
    </dgm:pt>
    <dgm:pt modelId="{268B04BD-531E-44A7-8749-89F82B51BAF1}">
      <dgm:prSet/>
      <dgm:spPr/>
      <dgm:t>
        <a:bodyPr/>
        <a:lstStyle/>
        <a:p>
          <a:r>
            <a:rPr lang="en-US"/>
            <a:t>Research based academic degree</a:t>
          </a:r>
        </a:p>
      </dgm:t>
    </dgm:pt>
    <dgm:pt modelId="{DAB3CD40-224B-48C0-94B3-05E6F63D198A}" type="parTrans" cxnId="{006D64D8-752A-4AD1-927B-E04C808275D3}">
      <dgm:prSet/>
      <dgm:spPr/>
      <dgm:t>
        <a:bodyPr/>
        <a:lstStyle/>
        <a:p>
          <a:endParaRPr lang="en-US"/>
        </a:p>
      </dgm:t>
    </dgm:pt>
    <dgm:pt modelId="{FEB4B466-74D8-4247-B18B-A31C4114B599}" type="sibTrans" cxnId="{006D64D8-752A-4AD1-927B-E04C808275D3}">
      <dgm:prSet/>
      <dgm:spPr/>
      <dgm:t>
        <a:bodyPr/>
        <a:lstStyle/>
        <a:p>
          <a:endParaRPr lang="en-US"/>
        </a:p>
      </dgm:t>
    </dgm:pt>
    <dgm:pt modelId="{53655271-587F-4CB8-A3CF-A08557B59DC4}">
      <dgm:prSet/>
      <dgm:spPr/>
      <dgm:t>
        <a:bodyPr/>
        <a:lstStyle/>
        <a:p>
          <a:r>
            <a:rPr lang="en-US"/>
            <a:t>Makes you an “expert” in the field on a certain subject/topic</a:t>
          </a:r>
        </a:p>
      </dgm:t>
    </dgm:pt>
    <dgm:pt modelId="{FF69432D-E3D3-405A-89AB-FD1408FF09E9}" type="parTrans" cxnId="{B6C45E2C-14A1-4103-97C8-18EC7A1FF1AD}">
      <dgm:prSet/>
      <dgm:spPr/>
      <dgm:t>
        <a:bodyPr/>
        <a:lstStyle/>
        <a:p>
          <a:endParaRPr lang="en-US"/>
        </a:p>
      </dgm:t>
    </dgm:pt>
    <dgm:pt modelId="{5357FE53-13F3-4070-9053-4E1CB23B81CC}" type="sibTrans" cxnId="{B6C45E2C-14A1-4103-97C8-18EC7A1FF1AD}">
      <dgm:prSet/>
      <dgm:spPr/>
      <dgm:t>
        <a:bodyPr/>
        <a:lstStyle/>
        <a:p>
          <a:endParaRPr lang="en-US"/>
        </a:p>
      </dgm:t>
    </dgm:pt>
    <dgm:pt modelId="{28731AB4-50AE-4D2D-BF14-33D714DC2B69}">
      <dgm:prSet/>
      <dgm:spPr/>
      <dgm:t>
        <a:bodyPr/>
        <a:lstStyle/>
        <a:p>
          <a:r>
            <a:rPr lang="en-US"/>
            <a:t>Academia or Industry</a:t>
          </a:r>
        </a:p>
      </dgm:t>
    </dgm:pt>
    <dgm:pt modelId="{F31727C7-6DEC-4865-86DC-FA9F2FF21448}" type="parTrans" cxnId="{0423FC34-C551-4D5C-9C63-D64F2E18D534}">
      <dgm:prSet/>
      <dgm:spPr/>
      <dgm:t>
        <a:bodyPr/>
        <a:lstStyle/>
        <a:p>
          <a:endParaRPr lang="en-US"/>
        </a:p>
      </dgm:t>
    </dgm:pt>
    <dgm:pt modelId="{99D37C63-64D3-4FB5-BB2E-C997B2FFEA4A}" type="sibTrans" cxnId="{0423FC34-C551-4D5C-9C63-D64F2E18D534}">
      <dgm:prSet/>
      <dgm:spPr/>
      <dgm:t>
        <a:bodyPr/>
        <a:lstStyle/>
        <a:p>
          <a:endParaRPr lang="en-US"/>
        </a:p>
      </dgm:t>
    </dgm:pt>
    <dgm:pt modelId="{ACCA5C06-0714-1C42-A83F-16495C1E003C}" type="pres">
      <dgm:prSet presAssocID="{836BF54B-B8EC-4FCF-A5D0-EAE7E1EF9BAC}" presName="linear" presStyleCnt="0">
        <dgm:presLayoutVars>
          <dgm:animLvl val="lvl"/>
          <dgm:resizeHandles val="exact"/>
        </dgm:presLayoutVars>
      </dgm:prSet>
      <dgm:spPr/>
    </dgm:pt>
    <dgm:pt modelId="{AF64C6B5-28A8-894E-A9F3-B7EDF26B3308}" type="pres">
      <dgm:prSet presAssocID="{B3FE196E-55D5-486B-9F75-207CB4EF38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170BA8-170C-C54D-86FA-F8B51CEEB2B2}" type="pres">
      <dgm:prSet presAssocID="{B3FE196E-55D5-486B-9F75-207CB4EF388A}" presName="childText" presStyleLbl="revTx" presStyleIdx="0" presStyleCnt="2">
        <dgm:presLayoutVars>
          <dgm:bulletEnabled val="1"/>
        </dgm:presLayoutVars>
      </dgm:prSet>
      <dgm:spPr/>
    </dgm:pt>
    <dgm:pt modelId="{EBDFEA4C-6D71-474F-A0F1-A522999162A1}" type="pres">
      <dgm:prSet presAssocID="{4CA468CC-BD76-4ADC-83AC-1716432A29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EC5389-B68A-854A-893A-626F18794E50}" type="pres">
      <dgm:prSet presAssocID="{4CA468CC-BD76-4ADC-83AC-1716432A297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F9A202-9F75-2541-8FC0-CB1507D754C4}" type="presOf" srcId="{63815349-BC4E-48A3-B222-FBCEB9FAFC07}" destId="{01EC5389-B68A-854A-893A-626F18794E50}" srcOrd="0" destOrd="0" presId="urn:microsoft.com/office/officeart/2005/8/layout/vList2"/>
    <dgm:cxn modelId="{B6C45E2C-14A1-4103-97C8-18EC7A1FF1AD}" srcId="{4CA468CC-BD76-4ADC-83AC-1716432A297B}" destId="{53655271-587F-4CB8-A3CF-A08557B59DC4}" srcOrd="2" destOrd="0" parTransId="{FF69432D-E3D3-405A-89AB-FD1408FF09E9}" sibTransId="{5357FE53-13F3-4070-9053-4E1CB23B81CC}"/>
    <dgm:cxn modelId="{0423FC34-C551-4D5C-9C63-D64F2E18D534}" srcId="{4CA468CC-BD76-4ADC-83AC-1716432A297B}" destId="{28731AB4-50AE-4D2D-BF14-33D714DC2B69}" srcOrd="3" destOrd="0" parTransId="{F31727C7-6DEC-4865-86DC-FA9F2FF21448}" sibTransId="{99D37C63-64D3-4FB5-BB2E-C997B2FFEA4A}"/>
    <dgm:cxn modelId="{38A3A23C-66F5-BA43-A05A-79FDB31912FB}" type="presOf" srcId="{77A0AA53-0A12-42F5-9D5F-6B0F698EB16E}" destId="{A6170BA8-170C-C54D-86FA-F8B51CEEB2B2}" srcOrd="0" destOrd="0" presId="urn:microsoft.com/office/officeart/2005/8/layout/vList2"/>
    <dgm:cxn modelId="{8A60BA42-0E6F-014A-9E7C-E1183D885551}" type="presOf" srcId="{53655271-587F-4CB8-A3CF-A08557B59DC4}" destId="{01EC5389-B68A-854A-893A-626F18794E50}" srcOrd="0" destOrd="2" presId="urn:microsoft.com/office/officeart/2005/8/layout/vList2"/>
    <dgm:cxn modelId="{6D562D67-DB04-473C-B2B3-FEBB674C60C0}" srcId="{B3FE196E-55D5-486B-9F75-207CB4EF388A}" destId="{4D5FA303-31B5-4801-AE6B-E9318070D98A}" srcOrd="4" destOrd="0" parTransId="{A9C3B8BB-DFF4-4905-8FF5-0983F32549B9}" sibTransId="{C8BC64E7-AC8B-42B7-ACAA-6F276D047DB5}"/>
    <dgm:cxn modelId="{2D174369-71C4-1B44-811F-7DD5839D46A9}" type="presOf" srcId="{03E847E6-FFFB-4D7C-BFCF-506B3309E916}" destId="{A6170BA8-170C-C54D-86FA-F8B51CEEB2B2}" srcOrd="0" destOrd="3" presId="urn:microsoft.com/office/officeart/2005/8/layout/vList2"/>
    <dgm:cxn modelId="{0C766976-4292-4C71-B423-8568E104D655}" srcId="{B3FE196E-55D5-486B-9F75-207CB4EF388A}" destId="{A282B2FC-520E-46AE-A8D2-CFC97EF0CB41}" srcOrd="1" destOrd="0" parTransId="{82D257B6-BE78-463A-8213-AF0A144C1550}" sibTransId="{ABA41BBC-5248-480C-93F7-542B3913592D}"/>
    <dgm:cxn modelId="{55D67C7B-A493-7E4C-A37D-8219C4180175}" type="presOf" srcId="{836BF54B-B8EC-4FCF-A5D0-EAE7E1EF9BAC}" destId="{ACCA5C06-0714-1C42-A83F-16495C1E003C}" srcOrd="0" destOrd="0" presId="urn:microsoft.com/office/officeart/2005/8/layout/vList2"/>
    <dgm:cxn modelId="{36532398-D923-C743-9750-7E3A08E15295}" type="presOf" srcId="{0C396BDB-DAEA-4310-83EE-CE25D917F5FB}" destId="{A6170BA8-170C-C54D-86FA-F8B51CEEB2B2}" srcOrd="0" destOrd="2" presId="urn:microsoft.com/office/officeart/2005/8/layout/vList2"/>
    <dgm:cxn modelId="{2BCD1A99-5DD1-BC49-A76B-FBA926B53F7E}" type="presOf" srcId="{4D5FA303-31B5-4801-AE6B-E9318070D98A}" destId="{A6170BA8-170C-C54D-86FA-F8B51CEEB2B2}" srcOrd="0" destOrd="4" presId="urn:microsoft.com/office/officeart/2005/8/layout/vList2"/>
    <dgm:cxn modelId="{20E09A99-81BE-42C8-AD6B-30BD2463320F}" srcId="{836BF54B-B8EC-4FCF-A5D0-EAE7E1EF9BAC}" destId="{B3FE196E-55D5-486B-9F75-207CB4EF388A}" srcOrd="0" destOrd="0" parTransId="{7C03968B-9310-4FDB-BE74-27E799803088}" sibTransId="{B013C5D4-7EB5-4B85-9148-4EA05822D167}"/>
    <dgm:cxn modelId="{67DE8A9D-F1E8-4799-A4B6-C09F26B3BE49}" srcId="{836BF54B-B8EC-4FCF-A5D0-EAE7E1EF9BAC}" destId="{4CA468CC-BD76-4ADC-83AC-1716432A297B}" srcOrd="1" destOrd="0" parTransId="{4101C8F0-3D55-4994-8EE9-5B4E6D39BA02}" sibTransId="{738D6D80-8EE7-453C-8C15-D3BE76A156FB}"/>
    <dgm:cxn modelId="{9C3983A9-19FD-0846-98C6-468FAE2C00F4}" type="presOf" srcId="{4CA468CC-BD76-4ADC-83AC-1716432A297B}" destId="{EBDFEA4C-6D71-474F-A0F1-A522999162A1}" srcOrd="0" destOrd="0" presId="urn:microsoft.com/office/officeart/2005/8/layout/vList2"/>
    <dgm:cxn modelId="{CFE999AD-FAED-412B-A428-6718053A8A1F}" srcId="{B3FE196E-55D5-486B-9F75-207CB4EF388A}" destId="{03E847E6-FFFB-4D7C-BFCF-506B3309E916}" srcOrd="3" destOrd="0" parTransId="{8B3F07B0-A793-4318-8D6D-23AC5D9C1451}" sibTransId="{8F7C14E1-2C1A-44EA-B133-40E3B847FDD7}"/>
    <dgm:cxn modelId="{C61B60B3-1F2D-8A4A-BF6D-132D0B77863C}" type="presOf" srcId="{28731AB4-50AE-4D2D-BF14-33D714DC2B69}" destId="{01EC5389-B68A-854A-893A-626F18794E50}" srcOrd="0" destOrd="3" presId="urn:microsoft.com/office/officeart/2005/8/layout/vList2"/>
    <dgm:cxn modelId="{6ACA0AC2-B7BA-4F62-81D6-8ACF27FA608B}" srcId="{B3FE196E-55D5-486B-9F75-207CB4EF388A}" destId="{0C396BDB-DAEA-4310-83EE-CE25D917F5FB}" srcOrd="2" destOrd="0" parTransId="{2D0E4C6A-9069-4459-ABC2-8545475912A5}" sibTransId="{E06033C4-F606-4056-9861-076F420180F3}"/>
    <dgm:cxn modelId="{303755CC-1B53-384F-BBDA-D3975F374C2B}" type="presOf" srcId="{A282B2FC-520E-46AE-A8D2-CFC97EF0CB41}" destId="{A6170BA8-170C-C54D-86FA-F8B51CEEB2B2}" srcOrd="0" destOrd="1" presId="urn:microsoft.com/office/officeart/2005/8/layout/vList2"/>
    <dgm:cxn modelId="{006D64D8-752A-4AD1-927B-E04C808275D3}" srcId="{4CA468CC-BD76-4ADC-83AC-1716432A297B}" destId="{268B04BD-531E-44A7-8749-89F82B51BAF1}" srcOrd="1" destOrd="0" parTransId="{DAB3CD40-224B-48C0-94B3-05E6F63D198A}" sibTransId="{FEB4B466-74D8-4247-B18B-A31C4114B599}"/>
    <dgm:cxn modelId="{C653ACDB-0232-4DD9-9971-CE93573F08E0}" srcId="{4CA468CC-BD76-4ADC-83AC-1716432A297B}" destId="{63815349-BC4E-48A3-B222-FBCEB9FAFC07}" srcOrd="0" destOrd="0" parTransId="{F9F3A11D-6C1B-4F17-B9BB-19B8865DA72B}" sibTransId="{ED42A1B0-93AC-4D41-AEEE-A97673F3CB35}"/>
    <dgm:cxn modelId="{B6AB8BE2-6D08-B443-9820-F1867C14A4EA}" type="presOf" srcId="{B3FE196E-55D5-486B-9F75-207CB4EF388A}" destId="{AF64C6B5-28A8-894E-A9F3-B7EDF26B3308}" srcOrd="0" destOrd="0" presId="urn:microsoft.com/office/officeart/2005/8/layout/vList2"/>
    <dgm:cxn modelId="{7859DAE5-0A05-CC48-A032-837633A16009}" type="presOf" srcId="{268B04BD-531E-44A7-8749-89F82B51BAF1}" destId="{01EC5389-B68A-854A-893A-626F18794E50}" srcOrd="0" destOrd="1" presId="urn:microsoft.com/office/officeart/2005/8/layout/vList2"/>
    <dgm:cxn modelId="{49B475F1-8308-4DE3-BDD4-CCD885418065}" srcId="{B3FE196E-55D5-486B-9F75-207CB4EF388A}" destId="{77A0AA53-0A12-42F5-9D5F-6B0F698EB16E}" srcOrd="0" destOrd="0" parTransId="{26DA2683-E9DD-418F-BE0A-85E7B340ADBE}" sibTransId="{D2C1944A-E6DE-4FB2-8816-F3F448F03DEA}"/>
    <dgm:cxn modelId="{760E5044-126C-2647-900C-B95FB9A203A4}" type="presParOf" srcId="{ACCA5C06-0714-1C42-A83F-16495C1E003C}" destId="{AF64C6B5-28A8-894E-A9F3-B7EDF26B3308}" srcOrd="0" destOrd="0" presId="urn:microsoft.com/office/officeart/2005/8/layout/vList2"/>
    <dgm:cxn modelId="{56ACBF8E-9297-7344-B753-1C75C79D3415}" type="presParOf" srcId="{ACCA5C06-0714-1C42-A83F-16495C1E003C}" destId="{A6170BA8-170C-C54D-86FA-F8B51CEEB2B2}" srcOrd="1" destOrd="0" presId="urn:microsoft.com/office/officeart/2005/8/layout/vList2"/>
    <dgm:cxn modelId="{090552C0-6AB2-8C43-BBE0-BAFB87196651}" type="presParOf" srcId="{ACCA5C06-0714-1C42-A83F-16495C1E003C}" destId="{EBDFEA4C-6D71-474F-A0F1-A522999162A1}" srcOrd="2" destOrd="0" presId="urn:microsoft.com/office/officeart/2005/8/layout/vList2"/>
    <dgm:cxn modelId="{BD482BAD-7AAD-FB4C-9344-A41CF7BE464C}" type="presParOf" srcId="{ACCA5C06-0714-1C42-A83F-16495C1E003C}" destId="{01EC5389-B68A-854A-893A-626F18794E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73A99-34D1-4508-9408-2576D0F52F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5FF949-99B4-488D-8398-B6E94028C4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Teaching classes and conducting research </a:t>
          </a:r>
        </a:p>
      </dgm:t>
    </dgm:pt>
    <dgm:pt modelId="{44D19340-39EA-4772-8B8D-838279A195FE}" type="parTrans" cxnId="{7D9D019A-336B-4097-9FA6-E864697D5BA6}">
      <dgm:prSet/>
      <dgm:spPr/>
      <dgm:t>
        <a:bodyPr/>
        <a:lstStyle/>
        <a:p>
          <a:endParaRPr lang="en-US"/>
        </a:p>
      </dgm:t>
    </dgm:pt>
    <dgm:pt modelId="{51580BCE-D662-4591-BD3D-BE45D41886FF}" type="sibTrans" cxnId="{7D9D019A-336B-4097-9FA6-E864697D5BA6}">
      <dgm:prSet/>
      <dgm:spPr/>
      <dgm:t>
        <a:bodyPr/>
        <a:lstStyle/>
        <a:p>
          <a:endParaRPr lang="en-US"/>
        </a:p>
      </dgm:t>
    </dgm:pt>
    <dgm:pt modelId="{B75516C4-63C0-4BC8-94EF-77D28E2B9C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Flexibility</a:t>
          </a:r>
        </a:p>
      </dgm:t>
    </dgm:pt>
    <dgm:pt modelId="{92FA38A9-2262-4979-A35F-ECC7694926FC}" type="parTrans" cxnId="{59219877-77F3-4318-BD1B-DEF0DB6B83A5}">
      <dgm:prSet/>
      <dgm:spPr/>
      <dgm:t>
        <a:bodyPr/>
        <a:lstStyle/>
        <a:p>
          <a:endParaRPr lang="en-US"/>
        </a:p>
      </dgm:t>
    </dgm:pt>
    <dgm:pt modelId="{4B943C3C-5968-4F8A-924C-AF20CAF9C2A3}" type="sibTrans" cxnId="{59219877-77F3-4318-BD1B-DEF0DB6B83A5}">
      <dgm:prSet/>
      <dgm:spPr/>
      <dgm:t>
        <a:bodyPr/>
        <a:lstStyle/>
        <a:p>
          <a:endParaRPr lang="en-US"/>
        </a:p>
      </dgm:t>
    </dgm:pt>
    <dgm:pt modelId="{EBE19235-D3DF-41A6-A869-F25CD77E33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and what you research</a:t>
          </a:r>
        </a:p>
      </dgm:t>
    </dgm:pt>
    <dgm:pt modelId="{F8D8E68E-F148-44E6-9964-6039E3CB24DF}" type="parTrans" cxnId="{E968C11C-B68C-4556-B348-F869E468AECE}">
      <dgm:prSet/>
      <dgm:spPr/>
      <dgm:t>
        <a:bodyPr/>
        <a:lstStyle/>
        <a:p>
          <a:endParaRPr lang="en-US"/>
        </a:p>
      </dgm:t>
    </dgm:pt>
    <dgm:pt modelId="{8CCCBEFD-A40C-47B6-A6CF-CE75B5DB8269}" type="sibTrans" cxnId="{E968C11C-B68C-4556-B348-F869E468AECE}">
      <dgm:prSet/>
      <dgm:spPr/>
      <dgm:t>
        <a:bodyPr/>
        <a:lstStyle/>
        <a:p>
          <a:endParaRPr lang="en-US"/>
        </a:p>
      </dgm:t>
    </dgm:pt>
    <dgm:pt modelId="{4AB14900-C34C-479E-973F-FFCB8C3470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 Timeline</a:t>
          </a:r>
        </a:p>
      </dgm:t>
    </dgm:pt>
    <dgm:pt modelId="{D09A3275-BAC3-4025-BA3E-5FE6AB188D17}" type="parTrans" cxnId="{715D1A30-8347-400E-9671-3DA567C647D6}">
      <dgm:prSet/>
      <dgm:spPr/>
      <dgm:t>
        <a:bodyPr/>
        <a:lstStyle/>
        <a:p>
          <a:endParaRPr lang="en-US"/>
        </a:p>
      </dgm:t>
    </dgm:pt>
    <dgm:pt modelId="{155F6C29-F86E-4001-B3E6-9DC582635968}" type="sibTrans" cxnId="{715D1A30-8347-400E-9671-3DA567C647D6}">
      <dgm:prSet/>
      <dgm:spPr/>
      <dgm:t>
        <a:bodyPr/>
        <a:lstStyle/>
        <a:p>
          <a:endParaRPr lang="en-US"/>
        </a:p>
      </dgm:t>
    </dgm:pt>
    <dgm:pt modelId="{4D4467E1-FBA2-45FF-B6B3-56F073AE4F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Publications and Presentations</a:t>
          </a:r>
        </a:p>
      </dgm:t>
    </dgm:pt>
    <dgm:pt modelId="{120CE8C1-5360-494D-857C-970A864A888B}" type="parTrans" cxnId="{FB2AA732-47B9-485C-8F9B-A55C9BBDFD5F}">
      <dgm:prSet/>
      <dgm:spPr/>
      <dgm:t>
        <a:bodyPr/>
        <a:lstStyle/>
        <a:p>
          <a:endParaRPr lang="en-US"/>
        </a:p>
      </dgm:t>
    </dgm:pt>
    <dgm:pt modelId="{DCDC7195-0A8F-403D-983A-1E6769F48DCF}" type="sibTrans" cxnId="{FB2AA732-47B9-485C-8F9B-A55C9BBDFD5F}">
      <dgm:prSet/>
      <dgm:spPr/>
      <dgm:t>
        <a:bodyPr/>
        <a:lstStyle/>
        <a:p>
          <a:endParaRPr lang="en-US"/>
        </a:p>
      </dgm:t>
    </dgm:pt>
    <dgm:pt modelId="{F14FE77C-D080-4AEC-9ADF-560F83F6F1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Collaboration/Competition</a:t>
          </a:r>
        </a:p>
      </dgm:t>
    </dgm:pt>
    <dgm:pt modelId="{E9115C7C-76B0-45E1-A80B-1AFD2ABBDFD7}" type="parTrans" cxnId="{8FBFB572-9D39-4FBF-9B0B-D19DA12B5197}">
      <dgm:prSet/>
      <dgm:spPr/>
      <dgm:t>
        <a:bodyPr/>
        <a:lstStyle/>
        <a:p>
          <a:endParaRPr lang="en-US"/>
        </a:p>
      </dgm:t>
    </dgm:pt>
    <dgm:pt modelId="{168AA4D3-102F-448A-99D4-CF7E8FFF4481}" type="sibTrans" cxnId="{8FBFB572-9D39-4FBF-9B0B-D19DA12B5197}">
      <dgm:prSet/>
      <dgm:spPr/>
      <dgm:t>
        <a:bodyPr/>
        <a:lstStyle/>
        <a:p>
          <a:endParaRPr lang="en-US"/>
        </a:p>
      </dgm:t>
    </dgm:pt>
    <dgm:pt modelId="{352C2043-3AB9-45F6-803B-96BF435DCD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be competitive between different schools and labs</a:t>
          </a:r>
        </a:p>
      </dgm:t>
    </dgm:pt>
    <dgm:pt modelId="{7232D535-27FC-44D5-8C62-2478FD625C4B}" type="parTrans" cxnId="{E21D1018-DD86-4604-B65E-F6598AE24B85}">
      <dgm:prSet/>
      <dgm:spPr/>
      <dgm:t>
        <a:bodyPr/>
        <a:lstStyle/>
        <a:p>
          <a:endParaRPr lang="en-US"/>
        </a:p>
      </dgm:t>
    </dgm:pt>
    <dgm:pt modelId="{F68B114A-0699-46A6-8B5F-0A768B14D02D}" type="sibTrans" cxnId="{E21D1018-DD86-4604-B65E-F6598AE24B85}">
      <dgm:prSet/>
      <dgm:spPr/>
      <dgm:t>
        <a:bodyPr/>
        <a:lstStyle/>
        <a:p>
          <a:endParaRPr lang="en-US"/>
        </a:p>
      </dgm:t>
    </dgm:pt>
    <dgm:pt modelId="{4F03C290-1701-469B-8917-3FCE60D4A6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Cross-disciplinary research (typically at your own school)</a:t>
          </a:r>
        </a:p>
      </dgm:t>
    </dgm:pt>
    <dgm:pt modelId="{12BFC0AA-EF72-4DDC-A49A-8AEFA870ECB5}" type="parTrans" cxnId="{69C49E85-487E-433E-A54F-76611ECA341A}">
      <dgm:prSet/>
      <dgm:spPr/>
      <dgm:t>
        <a:bodyPr/>
        <a:lstStyle/>
        <a:p>
          <a:endParaRPr lang="en-US"/>
        </a:p>
      </dgm:t>
    </dgm:pt>
    <dgm:pt modelId="{170474CF-97E3-4499-963C-DABD7D6226D0}" type="sibTrans" cxnId="{69C49E85-487E-433E-A54F-76611ECA341A}">
      <dgm:prSet/>
      <dgm:spPr/>
      <dgm:t>
        <a:bodyPr/>
        <a:lstStyle/>
        <a:p>
          <a:endParaRPr lang="en-US"/>
        </a:p>
      </dgm:t>
    </dgm:pt>
    <dgm:pt modelId="{C4F7FDD9-06B6-4BF0-AEA1-234EF30B2A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Requirements</a:t>
          </a:r>
        </a:p>
      </dgm:t>
    </dgm:pt>
    <dgm:pt modelId="{66B53D2C-D527-433D-B2EA-AA72A85165C6}" type="parTrans" cxnId="{DD2F40ED-0575-4FBE-A9C1-746D8B6E6427}">
      <dgm:prSet/>
      <dgm:spPr/>
      <dgm:t>
        <a:bodyPr/>
        <a:lstStyle/>
        <a:p>
          <a:endParaRPr lang="en-US"/>
        </a:p>
      </dgm:t>
    </dgm:pt>
    <dgm:pt modelId="{96474E88-47B1-4147-B42E-274C724A1D23}" type="sibTrans" cxnId="{DD2F40ED-0575-4FBE-A9C1-746D8B6E6427}">
      <dgm:prSet/>
      <dgm:spPr/>
      <dgm:t>
        <a:bodyPr/>
        <a:lstStyle/>
        <a:p>
          <a:endParaRPr lang="en-US"/>
        </a:p>
      </dgm:t>
    </dgm:pt>
    <dgm:pt modelId="{757029C7-373D-4D54-949B-553D379993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your own resources and funding </a:t>
          </a:r>
        </a:p>
      </dgm:t>
    </dgm:pt>
    <dgm:pt modelId="{F0721774-A329-4F68-988A-BDE088B56D45}" type="parTrans" cxnId="{68967618-0FCE-4EFE-B97A-4083DACF8D46}">
      <dgm:prSet/>
      <dgm:spPr/>
      <dgm:t>
        <a:bodyPr/>
        <a:lstStyle/>
        <a:p>
          <a:endParaRPr lang="en-US"/>
        </a:p>
      </dgm:t>
    </dgm:pt>
    <dgm:pt modelId="{11405169-AEFE-45F3-A3ED-2AE814AA83FA}" type="sibTrans" cxnId="{68967618-0FCE-4EFE-B97A-4083DACF8D46}">
      <dgm:prSet/>
      <dgm:spPr/>
      <dgm:t>
        <a:bodyPr/>
        <a:lstStyle/>
        <a:p>
          <a:endParaRPr lang="en-US"/>
        </a:p>
      </dgm:t>
    </dgm:pt>
    <dgm:pt modelId="{4B761A7D-044E-4748-8FBD-ABBF477345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Career Advancement</a:t>
          </a:r>
        </a:p>
      </dgm:t>
    </dgm:pt>
    <dgm:pt modelId="{E7B90094-0D5A-40FC-8D86-E5012CFBAFE3}" type="parTrans" cxnId="{19417581-11BC-4A7C-B11E-631864FD48E0}">
      <dgm:prSet/>
      <dgm:spPr/>
      <dgm:t>
        <a:bodyPr/>
        <a:lstStyle/>
        <a:p>
          <a:endParaRPr lang="en-US"/>
        </a:p>
      </dgm:t>
    </dgm:pt>
    <dgm:pt modelId="{86452F99-6E30-4389-A330-298B0E00E687}" type="sibTrans" cxnId="{19417581-11BC-4A7C-B11E-631864FD48E0}">
      <dgm:prSet/>
      <dgm:spPr/>
      <dgm:t>
        <a:bodyPr/>
        <a:lstStyle/>
        <a:p>
          <a:endParaRPr lang="en-US"/>
        </a:p>
      </dgm:t>
    </dgm:pt>
    <dgm:pt modelId="{F45B00C4-EA07-422A-94AE-BEB81857C7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Job security requires </a:t>
          </a:r>
          <a:r>
            <a:rPr lang="en-US" u="sng"/>
            <a:t>tenure</a:t>
          </a:r>
          <a:endParaRPr lang="en-US"/>
        </a:p>
      </dgm:t>
    </dgm:pt>
    <dgm:pt modelId="{CCECA6C4-C3D8-4096-9CCF-6D46EA222857}" type="parTrans" cxnId="{E26CF740-7C4E-492B-BC39-224DE7F28B68}">
      <dgm:prSet/>
      <dgm:spPr/>
      <dgm:t>
        <a:bodyPr/>
        <a:lstStyle/>
        <a:p>
          <a:endParaRPr lang="en-US"/>
        </a:p>
      </dgm:t>
    </dgm:pt>
    <dgm:pt modelId="{FEC105A4-2612-4413-A7A8-ADF22D3386F2}" type="sibTrans" cxnId="{E26CF740-7C4E-492B-BC39-224DE7F28B68}">
      <dgm:prSet/>
      <dgm:spPr/>
      <dgm:t>
        <a:bodyPr/>
        <a:lstStyle/>
        <a:p>
          <a:endParaRPr lang="en-US"/>
        </a:p>
      </dgm:t>
    </dgm:pt>
    <dgm:pt modelId="{F666641B-EAD2-4954-9141-0C81F44DADEA}" type="pres">
      <dgm:prSet presAssocID="{32573A99-34D1-4508-9408-2576D0F52FDF}" presName="root" presStyleCnt="0">
        <dgm:presLayoutVars>
          <dgm:dir/>
          <dgm:resizeHandles val="exact"/>
        </dgm:presLayoutVars>
      </dgm:prSet>
      <dgm:spPr/>
    </dgm:pt>
    <dgm:pt modelId="{D4A9434C-24AD-49CD-BFF6-78AA9DB64333}" type="pres">
      <dgm:prSet presAssocID="{065FF949-99B4-488D-8398-B6E94028C4CD}" presName="compNode" presStyleCnt="0"/>
      <dgm:spPr/>
    </dgm:pt>
    <dgm:pt modelId="{49234810-8D29-40C4-BEB4-A51F1745311C}" type="pres">
      <dgm:prSet presAssocID="{065FF949-99B4-488D-8398-B6E94028C4CD}" presName="bgRect" presStyleLbl="bgShp" presStyleIdx="0" presStyleCnt="5"/>
      <dgm:spPr/>
    </dgm:pt>
    <dgm:pt modelId="{7088EFA6-4F62-4B4B-AA3A-4F02E97C66EB}" type="pres">
      <dgm:prSet presAssocID="{065FF949-99B4-488D-8398-B6E94028C4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55B139B-A6AB-414A-A846-B2B5F39C9C8A}" type="pres">
      <dgm:prSet presAssocID="{065FF949-99B4-488D-8398-B6E94028C4CD}" presName="spaceRect" presStyleCnt="0"/>
      <dgm:spPr/>
    </dgm:pt>
    <dgm:pt modelId="{0E31CC77-11CB-4B8D-B961-C23EB840EDD8}" type="pres">
      <dgm:prSet presAssocID="{065FF949-99B4-488D-8398-B6E94028C4CD}" presName="parTx" presStyleLbl="revTx" presStyleIdx="0" presStyleCnt="9">
        <dgm:presLayoutVars>
          <dgm:chMax val="0"/>
          <dgm:chPref val="0"/>
        </dgm:presLayoutVars>
      </dgm:prSet>
      <dgm:spPr/>
    </dgm:pt>
    <dgm:pt modelId="{C0C20742-1EF9-44F7-8768-1763B3170CE3}" type="pres">
      <dgm:prSet presAssocID="{51580BCE-D662-4591-BD3D-BE45D41886FF}" presName="sibTrans" presStyleCnt="0"/>
      <dgm:spPr/>
    </dgm:pt>
    <dgm:pt modelId="{4EB9CD51-9287-4C21-87AE-BA3AA7A8588F}" type="pres">
      <dgm:prSet presAssocID="{B75516C4-63C0-4BC8-94EF-77D28E2B9C01}" presName="compNode" presStyleCnt="0"/>
      <dgm:spPr/>
    </dgm:pt>
    <dgm:pt modelId="{658DBD83-E163-47E3-AEB9-3A883DCD06DC}" type="pres">
      <dgm:prSet presAssocID="{B75516C4-63C0-4BC8-94EF-77D28E2B9C01}" presName="bgRect" presStyleLbl="bgShp" presStyleIdx="1" presStyleCnt="5"/>
      <dgm:spPr/>
    </dgm:pt>
    <dgm:pt modelId="{D41C2674-1038-46C0-A197-B6C3DE3682B0}" type="pres">
      <dgm:prSet presAssocID="{B75516C4-63C0-4BC8-94EF-77D28E2B9C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7C18791-269D-48F4-A270-CC1D99C1399A}" type="pres">
      <dgm:prSet presAssocID="{B75516C4-63C0-4BC8-94EF-77D28E2B9C01}" presName="spaceRect" presStyleCnt="0"/>
      <dgm:spPr/>
    </dgm:pt>
    <dgm:pt modelId="{5B0611AC-C406-45AE-A1B4-0A49AA5EEA16}" type="pres">
      <dgm:prSet presAssocID="{B75516C4-63C0-4BC8-94EF-77D28E2B9C01}" presName="parTx" presStyleLbl="revTx" presStyleIdx="1" presStyleCnt="9">
        <dgm:presLayoutVars>
          <dgm:chMax val="0"/>
          <dgm:chPref val="0"/>
        </dgm:presLayoutVars>
      </dgm:prSet>
      <dgm:spPr/>
    </dgm:pt>
    <dgm:pt modelId="{C9F71406-8AEE-41F6-8566-038C3EA7A191}" type="pres">
      <dgm:prSet presAssocID="{B75516C4-63C0-4BC8-94EF-77D28E2B9C01}" presName="desTx" presStyleLbl="revTx" presStyleIdx="2" presStyleCnt="9" custScaleX="146989" custLinFactNeighborX="31876" custLinFactNeighborY="7626">
        <dgm:presLayoutVars/>
      </dgm:prSet>
      <dgm:spPr/>
    </dgm:pt>
    <dgm:pt modelId="{DC4B3A6C-E8E0-47FD-B8B6-78520324C76A}" type="pres">
      <dgm:prSet presAssocID="{4B943C3C-5968-4F8A-924C-AF20CAF9C2A3}" presName="sibTrans" presStyleCnt="0"/>
      <dgm:spPr/>
    </dgm:pt>
    <dgm:pt modelId="{083A0F3F-1636-4F10-8D6B-576A2B509DC7}" type="pres">
      <dgm:prSet presAssocID="{F14FE77C-D080-4AEC-9ADF-560F83F6F1DA}" presName="compNode" presStyleCnt="0"/>
      <dgm:spPr/>
    </dgm:pt>
    <dgm:pt modelId="{8C1D096F-2E31-421B-8DC5-359056C5FA57}" type="pres">
      <dgm:prSet presAssocID="{F14FE77C-D080-4AEC-9ADF-560F83F6F1DA}" presName="bgRect" presStyleLbl="bgShp" presStyleIdx="2" presStyleCnt="5"/>
      <dgm:spPr/>
    </dgm:pt>
    <dgm:pt modelId="{1B248AA3-242C-47AF-B07E-0EF9F7530606}" type="pres">
      <dgm:prSet presAssocID="{F14FE77C-D080-4AEC-9ADF-560F83F6F1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08B72EF-758B-4609-A9EC-DE46D9CDEBD7}" type="pres">
      <dgm:prSet presAssocID="{F14FE77C-D080-4AEC-9ADF-560F83F6F1DA}" presName="spaceRect" presStyleCnt="0"/>
      <dgm:spPr/>
    </dgm:pt>
    <dgm:pt modelId="{0DA4E28C-B32C-4731-AE83-C703D85F35B6}" type="pres">
      <dgm:prSet presAssocID="{F14FE77C-D080-4AEC-9ADF-560F83F6F1DA}" presName="parTx" presStyleLbl="revTx" presStyleIdx="3" presStyleCnt="9">
        <dgm:presLayoutVars>
          <dgm:chMax val="0"/>
          <dgm:chPref val="0"/>
        </dgm:presLayoutVars>
      </dgm:prSet>
      <dgm:spPr/>
    </dgm:pt>
    <dgm:pt modelId="{80416598-3407-4500-920C-40DDCF7AF425}" type="pres">
      <dgm:prSet presAssocID="{F14FE77C-D080-4AEC-9ADF-560F83F6F1DA}" presName="desTx" presStyleLbl="revTx" presStyleIdx="4" presStyleCnt="9">
        <dgm:presLayoutVars/>
      </dgm:prSet>
      <dgm:spPr/>
    </dgm:pt>
    <dgm:pt modelId="{831C008F-F028-4A56-84A6-A46CB19527E6}" type="pres">
      <dgm:prSet presAssocID="{168AA4D3-102F-448A-99D4-CF7E8FFF4481}" presName="sibTrans" presStyleCnt="0"/>
      <dgm:spPr/>
    </dgm:pt>
    <dgm:pt modelId="{6F2147B1-B32D-46D6-8230-42466E859831}" type="pres">
      <dgm:prSet presAssocID="{C4F7FDD9-06B6-4BF0-AEA1-234EF30B2AA8}" presName="compNode" presStyleCnt="0"/>
      <dgm:spPr/>
    </dgm:pt>
    <dgm:pt modelId="{41B06CA8-7CF6-4B09-B221-7F9D96ACB981}" type="pres">
      <dgm:prSet presAssocID="{C4F7FDD9-06B6-4BF0-AEA1-234EF30B2AA8}" presName="bgRect" presStyleLbl="bgShp" presStyleIdx="3" presStyleCnt="5"/>
      <dgm:spPr/>
    </dgm:pt>
    <dgm:pt modelId="{43C10409-E32F-4571-9F68-904AADE404AD}" type="pres">
      <dgm:prSet presAssocID="{C4F7FDD9-06B6-4BF0-AEA1-234EF30B2A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78265D2-287E-438B-9136-87368B61B8D6}" type="pres">
      <dgm:prSet presAssocID="{C4F7FDD9-06B6-4BF0-AEA1-234EF30B2AA8}" presName="spaceRect" presStyleCnt="0"/>
      <dgm:spPr/>
    </dgm:pt>
    <dgm:pt modelId="{143D1A25-A2BE-4361-A945-BF2F3D12E014}" type="pres">
      <dgm:prSet presAssocID="{C4F7FDD9-06B6-4BF0-AEA1-234EF30B2AA8}" presName="parTx" presStyleLbl="revTx" presStyleIdx="5" presStyleCnt="9">
        <dgm:presLayoutVars>
          <dgm:chMax val="0"/>
          <dgm:chPref val="0"/>
        </dgm:presLayoutVars>
      </dgm:prSet>
      <dgm:spPr/>
    </dgm:pt>
    <dgm:pt modelId="{C22A4FC6-8AEA-4B3A-B88B-12E18DF7CECD}" type="pres">
      <dgm:prSet presAssocID="{C4F7FDD9-06B6-4BF0-AEA1-234EF30B2AA8}" presName="desTx" presStyleLbl="revTx" presStyleIdx="6" presStyleCnt="9">
        <dgm:presLayoutVars/>
      </dgm:prSet>
      <dgm:spPr/>
    </dgm:pt>
    <dgm:pt modelId="{0806C1A2-4FBE-4291-A556-71F4015A2F29}" type="pres">
      <dgm:prSet presAssocID="{96474E88-47B1-4147-B42E-274C724A1D23}" presName="sibTrans" presStyleCnt="0"/>
      <dgm:spPr/>
    </dgm:pt>
    <dgm:pt modelId="{805BF837-418E-43CD-A0A5-3A44FB1ACC7A}" type="pres">
      <dgm:prSet presAssocID="{4B761A7D-044E-4748-8FBD-ABBF47734533}" presName="compNode" presStyleCnt="0"/>
      <dgm:spPr/>
    </dgm:pt>
    <dgm:pt modelId="{A502E913-8AAF-4375-B675-CBD1F1F38FAC}" type="pres">
      <dgm:prSet presAssocID="{4B761A7D-044E-4748-8FBD-ABBF47734533}" presName="bgRect" presStyleLbl="bgShp" presStyleIdx="4" presStyleCnt="5"/>
      <dgm:spPr/>
    </dgm:pt>
    <dgm:pt modelId="{50DDD8D3-9138-4B80-9A49-97892B6BC658}" type="pres">
      <dgm:prSet presAssocID="{4B761A7D-044E-4748-8FBD-ABBF4773453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ECD1C8-307C-41C7-8FB4-47BBBAC362E2}" type="pres">
      <dgm:prSet presAssocID="{4B761A7D-044E-4748-8FBD-ABBF47734533}" presName="spaceRect" presStyleCnt="0"/>
      <dgm:spPr/>
    </dgm:pt>
    <dgm:pt modelId="{BEEC6130-2968-4D12-A6EC-AE7890F0FB20}" type="pres">
      <dgm:prSet presAssocID="{4B761A7D-044E-4748-8FBD-ABBF47734533}" presName="parTx" presStyleLbl="revTx" presStyleIdx="7" presStyleCnt="9">
        <dgm:presLayoutVars>
          <dgm:chMax val="0"/>
          <dgm:chPref val="0"/>
        </dgm:presLayoutVars>
      </dgm:prSet>
      <dgm:spPr/>
    </dgm:pt>
    <dgm:pt modelId="{29DC222B-6B20-4D82-99D4-0D96834C5835}" type="pres">
      <dgm:prSet presAssocID="{4B761A7D-044E-4748-8FBD-ABBF47734533}" presName="desTx" presStyleLbl="revTx" presStyleIdx="8" presStyleCnt="9">
        <dgm:presLayoutVars/>
      </dgm:prSet>
      <dgm:spPr/>
    </dgm:pt>
  </dgm:ptLst>
  <dgm:cxnLst>
    <dgm:cxn modelId="{E21D1018-DD86-4604-B65E-F6598AE24B85}" srcId="{F14FE77C-D080-4AEC-9ADF-560F83F6F1DA}" destId="{352C2043-3AB9-45F6-803B-96BF435DCD4C}" srcOrd="0" destOrd="0" parTransId="{7232D535-27FC-44D5-8C62-2478FD625C4B}" sibTransId="{F68B114A-0699-46A6-8B5F-0A768B14D02D}"/>
    <dgm:cxn modelId="{68967618-0FCE-4EFE-B97A-4083DACF8D46}" srcId="{C4F7FDD9-06B6-4BF0-AEA1-234EF30B2AA8}" destId="{757029C7-373D-4D54-949B-553D37999365}" srcOrd="0" destOrd="0" parTransId="{F0721774-A329-4F68-988A-BDE088B56D45}" sibTransId="{11405169-AEFE-45F3-A3ED-2AE814AA83FA}"/>
    <dgm:cxn modelId="{E968C11C-B68C-4556-B348-F869E468AECE}" srcId="{B75516C4-63C0-4BC8-94EF-77D28E2B9C01}" destId="{EBE19235-D3DF-41A6-A869-F25CD77E3330}" srcOrd="0" destOrd="0" parTransId="{F8D8E68E-F148-44E6-9964-6039E3CB24DF}" sibTransId="{8CCCBEFD-A40C-47B6-A6CF-CE75B5DB8269}"/>
    <dgm:cxn modelId="{715D1A30-8347-400E-9671-3DA567C647D6}" srcId="{B75516C4-63C0-4BC8-94EF-77D28E2B9C01}" destId="{4AB14900-C34C-479E-973F-FFCB8C3470FC}" srcOrd="1" destOrd="0" parTransId="{D09A3275-BAC3-4025-BA3E-5FE6AB188D17}" sibTransId="{155F6C29-F86E-4001-B3E6-9DC582635968}"/>
    <dgm:cxn modelId="{5BAFA830-9CA1-4409-A4E2-B8FA3F6CBC66}" type="presOf" srcId="{065FF949-99B4-488D-8398-B6E94028C4CD}" destId="{0E31CC77-11CB-4B8D-B961-C23EB840EDD8}" srcOrd="0" destOrd="0" presId="urn:microsoft.com/office/officeart/2018/2/layout/IconVerticalSolidList"/>
    <dgm:cxn modelId="{FB2AA732-47B9-485C-8F9B-A55C9BBDFD5F}" srcId="{B75516C4-63C0-4BC8-94EF-77D28E2B9C01}" destId="{4D4467E1-FBA2-45FF-B6B3-56F073AE4FE9}" srcOrd="2" destOrd="0" parTransId="{120CE8C1-5360-494D-857C-970A864A888B}" sibTransId="{DCDC7195-0A8F-403D-983A-1E6769F48DCF}"/>
    <dgm:cxn modelId="{E26CF740-7C4E-492B-BC39-224DE7F28B68}" srcId="{4B761A7D-044E-4748-8FBD-ABBF47734533}" destId="{F45B00C4-EA07-422A-94AE-BEB81857C758}" srcOrd="0" destOrd="0" parTransId="{CCECA6C4-C3D8-4096-9CCF-6D46EA222857}" sibTransId="{FEC105A4-2612-4413-A7A8-ADF22D3386F2}"/>
    <dgm:cxn modelId="{E96D7943-940B-4043-AD98-4BA8ED425F40}" type="presOf" srcId="{32573A99-34D1-4508-9408-2576D0F52FDF}" destId="{F666641B-EAD2-4954-9141-0C81F44DADEA}" srcOrd="0" destOrd="0" presId="urn:microsoft.com/office/officeart/2018/2/layout/IconVerticalSolidList"/>
    <dgm:cxn modelId="{F56E474D-632A-4BB6-BBB7-692483DD3348}" type="presOf" srcId="{757029C7-373D-4D54-949B-553D37999365}" destId="{C22A4FC6-8AEA-4B3A-B88B-12E18DF7CECD}" srcOrd="0" destOrd="0" presId="urn:microsoft.com/office/officeart/2018/2/layout/IconVerticalSolidList"/>
    <dgm:cxn modelId="{2A8D4F4D-447C-412D-BABE-056E1903D663}" type="presOf" srcId="{B75516C4-63C0-4BC8-94EF-77D28E2B9C01}" destId="{5B0611AC-C406-45AE-A1B4-0A49AA5EEA16}" srcOrd="0" destOrd="0" presId="urn:microsoft.com/office/officeart/2018/2/layout/IconVerticalSolidList"/>
    <dgm:cxn modelId="{8FBFB572-9D39-4FBF-9B0B-D19DA12B5197}" srcId="{32573A99-34D1-4508-9408-2576D0F52FDF}" destId="{F14FE77C-D080-4AEC-9ADF-560F83F6F1DA}" srcOrd="2" destOrd="0" parTransId="{E9115C7C-76B0-45E1-A80B-1AFD2ABBDFD7}" sibTransId="{168AA4D3-102F-448A-99D4-CF7E8FFF4481}"/>
    <dgm:cxn modelId="{A1216473-1994-44D5-B448-86FED3FAD94C}" type="presOf" srcId="{F14FE77C-D080-4AEC-9ADF-560F83F6F1DA}" destId="{0DA4E28C-B32C-4731-AE83-C703D85F35B6}" srcOrd="0" destOrd="0" presId="urn:microsoft.com/office/officeart/2018/2/layout/IconVerticalSolidList"/>
    <dgm:cxn modelId="{59219877-77F3-4318-BD1B-DEF0DB6B83A5}" srcId="{32573A99-34D1-4508-9408-2576D0F52FDF}" destId="{B75516C4-63C0-4BC8-94EF-77D28E2B9C01}" srcOrd="1" destOrd="0" parTransId="{92FA38A9-2262-4979-A35F-ECC7694926FC}" sibTransId="{4B943C3C-5968-4F8A-924C-AF20CAF9C2A3}"/>
    <dgm:cxn modelId="{1C603E7D-649A-452B-8C23-9F07D7402C47}" type="presOf" srcId="{4D4467E1-FBA2-45FF-B6B3-56F073AE4FE9}" destId="{C9F71406-8AEE-41F6-8566-038C3EA7A191}" srcOrd="0" destOrd="2" presId="urn:microsoft.com/office/officeart/2018/2/layout/IconVerticalSolidList"/>
    <dgm:cxn modelId="{19417581-11BC-4A7C-B11E-631864FD48E0}" srcId="{32573A99-34D1-4508-9408-2576D0F52FDF}" destId="{4B761A7D-044E-4748-8FBD-ABBF47734533}" srcOrd="4" destOrd="0" parTransId="{E7B90094-0D5A-40FC-8D86-E5012CFBAFE3}" sibTransId="{86452F99-6E30-4389-A330-298B0E00E687}"/>
    <dgm:cxn modelId="{69C49E85-487E-433E-A54F-76611ECA341A}" srcId="{F14FE77C-D080-4AEC-9ADF-560F83F6F1DA}" destId="{4F03C290-1701-469B-8917-3FCE60D4A661}" srcOrd="1" destOrd="0" parTransId="{12BFC0AA-EF72-4DDC-A49A-8AEFA870ECB5}" sibTransId="{170474CF-97E3-4499-963C-DABD7D6226D0}"/>
    <dgm:cxn modelId="{7D9D019A-336B-4097-9FA6-E864697D5BA6}" srcId="{32573A99-34D1-4508-9408-2576D0F52FDF}" destId="{065FF949-99B4-488D-8398-B6E94028C4CD}" srcOrd="0" destOrd="0" parTransId="{44D19340-39EA-4772-8B8D-838279A195FE}" sibTransId="{51580BCE-D662-4591-BD3D-BE45D41886FF}"/>
    <dgm:cxn modelId="{DE2A8D9B-C066-4B5C-A2DF-35D77205F5DB}" type="presOf" srcId="{4F03C290-1701-469B-8917-3FCE60D4A661}" destId="{80416598-3407-4500-920C-40DDCF7AF425}" srcOrd="0" destOrd="1" presId="urn:microsoft.com/office/officeart/2018/2/layout/IconVerticalSolidList"/>
    <dgm:cxn modelId="{7D666AB0-6AB9-4CCA-8E8E-BAA8E195BC31}" type="presOf" srcId="{F45B00C4-EA07-422A-94AE-BEB81857C758}" destId="{29DC222B-6B20-4D82-99D4-0D96834C5835}" srcOrd="0" destOrd="0" presId="urn:microsoft.com/office/officeart/2018/2/layout/IconVerticalSolidList"/>
    <dgm:cxn modelId="{3FEF9BC6-C89E-49DB-A8CD-9FFA0AB859F9}" type="presOf" srcId="{C4F7FDD9-06B6-4BF0-AEA1-234EF30B2AA8}" destId="{143D1A25-A2BE-4361-A945-BF2F3D12E014}" srcOrd="0" destOrd="0" presId="urn:microsoft.com/office/officeart/2018/2/layout/IconVerticalSolidList"/>
    <dgm:cxn modelId="{C632FFC6-7F0C-475A-ABCE-3709599EBAB4}" type="presOf" srcId="{4B761A7D-044E-4748-8FBD-ABBF47734533}" destId="{BEEC6130-2968-4D12-A6EC-AE7890F0FB20}" srcOrd="0" destOrd="0" presId="urn:microsoft.com/office/officeart/2018/2/layout/IconVerticalSolidList"/>
    <dgm:cxn modelId="{306FECCA-34CB-4D52-8709-4268B20FCB27}" type="presOf" srcId="{352C2043-3AB9-45F6-803B-96BF435DCD4C}" destId="{80416598-3407-4500-920C-40DDCF7AF425}" srcOrd="0" destOrd="0" presId="urn:microsoft.com/office/officeart/2018/2/layout/IconVerticalSolidList"/>
    <dgm:cxn modelId="{97C2D6EC-39F0-4183-B4DB-E9FA904A6213}" type="presOf" srcId="{4AB14900-C34C-479E-973F-FFCB8C3470FC}" destId="{C9F71406-8AEE-41F6-8566-038C3EA7A191}" srcOrd="0" destOrd="1" presId="urn:microsoft.com/office/officeart/2018/2/layout/IconVerticalSolidList"/>
    <dgm:cxn modelId="{DD2F40ED-0575-4FBE-A9C1-746D8B6E6427}" srcId="{32573A99-34D1-4508-9408-2576D0F52FDF}" destId="{C4F7FDD9-06B6-4BF0-AEA1-234EF30B2AA8}" srcOrd="3" destOrd="0" parTransId="{66B53D2C-D527-433D-B2EA-AA72A85165C6}" sibTransId="{96474E88-47B1-4147-B42E-274C724A1D23}"/>
    <dgm:cxn modelId="{4A2628F3-71A3-4423-AF37-FBA2FE4B952A}" type="presOf" srcId="{EBE19235-D3DF-41A6-A869-F25CD77E3330}" destId="{C9F71406-8AEE-41F6-8566-038C3EA7A191}" srcOrd="0" destOrd="0" presId="urn:microsoft.com/office/officeart/2018/2/layout/IconVerticalSolidList"/>
    <dgm:cxn modelId="{0450FC7D-4800-4A5B-9455-87871911B8BD}" type="presParOf" srcId="{F666641B-EAD2-4954-9141-0C81F44DADEA}" destId="{D4A9434C-24AD-49CD-BFF6-78AA9DB64333}" srcOrd="0" destOrd="0" presId="urn:microsoft.com/office/officeart/2018/2/layout/IconVerticalSolidList"/>
    <dgm:cxn modelId="{A3DFFBE1-A076-4CAC-9CD4-9A602BDC7CA7}" type="presParOf" srcId="{D4A9434C-24AD-49CD-BFF6-78AA9DB64333}" destId="{49234810-8D29-40C4-BEB4-A51F1745311C}" srcOrd="0" destOrd="0" presId="urn:microsoft.com/office/officeart/2018/2/layout/IconVerticalSolidList"/>
    <dgm:cxn modelId="{64766FBB-1EAE-4B86-A9D1-685C5CC4B9A3}" type="presParOf" srcId="{D4A9434C-24AD-49CD-BFF6-78AA9DB64333}" destId="{7088EFA6-4F62-4B4B-AA3A-4F02E97C66EB}" srcOrd="1" destOrd="0" presId="urn:microsoft.com/office/officeart/2018/2/layout/IconVerticalSolidList"/>
    <dgm:cxn modelId="{5B0DB355-A012-4DDE-9A4B-DDCD6134C46F}" type="presParOf" srcId="{D4A9434C-24AD-49CD-BFF6-78AA9DB64333}" destId="{A55B139B-A6AB-414A-A846-B2B5F39C9C8A}" srcOrd="2" destOrd="0" presId="urn:microsoft.com/office/officeart/2018/2/layout/IconVerticalSolidList"/>
    <dgm:cxn modelId="{A468DC0F-6F31-4B9D-B049-47B4529DD3F3}" type="presParOf" srcId="{D4A9434C-24AD-49CD-BFF6-78AA9DB64333}" destId="{0E31CC77-11CB-4B8D-B961-C23EB840EDD8}" srcOrd="3" destOrd="0" presId="urn:microsoft.com/office/officeart/2018/2/layout/IconVerticalSolidList"/>
    <dgm:cxn modelId="{22E63E03-9B3C-4B1E-8988-214EE0F7AA31}" type="presParOf" srcId="{F666641B-EAD2-4954-9141-0C81F44DADEA}" destId="{C0C20742-1EF9-44F7-8768-1763B3170CE3}" srcOrd="1" destOrd="0" presId="urn:microsoft.com/office/officeart/2018/2/layout/IconVerticalSolidList"/>
    <dgm:cxn modelId="{98420147-1EE9-4F55-8184-9391D5F47845}" type="presParOf" srcId="{F666641B-EAD2-4954-9141-0C81F44DADEA}" destId="{4EB9CD51-9287-4C21-87AE-BA3AA7A8588F}" srcOrd="2" destOrd="0" presId="urn:microsoft.com/office/officeart/2018/2/layout/IconVerticalSolidList"/>
    <dgm:cxn modelId="{DD405238-0D19-4560-8AD4-34E2733E7987}" type="presParOf" srcId="{4EB9CD51-9287-4C21-87AE-BA3AA7A8588F}" destId="{658DBD83-E163-47E3-AEB9-3A883DCD06DC}" srcOrd="0" destOrd="0" presId="urn:microsoft.com/office/officeart/2018/2/layout/IconVerticalSolidList"/>
    <dgm:cxn modelId="{0FB5A95D-20FC-4E1A-BFFC-D944465B0520}" type="presParOf" srcId="{4EB9CD51-9287-4C21-87AE-BA3AA7A8588F}" destId="{D41C2674-1038-46C0-A197-B6C3DE3682B0}" srcOrd="1" destOrd="0" presId="urn:microsoft.com/office/officeart/2018/2/layout/IconVerticalSolidList"/>
    <dgm:cxn modelId="{5822A620-258B-47D8-9B52-FD0ACAEF1D4B}" type="presParOf" srcId="{4EB9CD51-9287-4C21-87AE-BA3AA7A8588F}" destId="{A7C18791-269D-48F4-A270-CC1D99C1399A}" srcOrd="2" destOrd="0" presId="urn:microsoft.com/office/officeart/2018/2/layout/IconVerticalSolidList"/>
    <dgm:cxn modelId="{1D12C421-9E3A-443B-A989-904E5F744D0A}" type="presParOf" srcId="{4EB9CD51-9287-4C21-87AE-BA3AA7A8588F}" destId="{5B0611AC-C406-45AE-A1B4-0A49AA5EEA16}" srcOrd="3" destOrd="0" presId="urn:microsoft.com/office/officeart/2018/2/layout/IconVerticalSolidList"/>
    <dgm:cxn modelId="{956F10B8-04DE-48DA-A40D-471D2F76E64B}" type="presParOf" srcId="{4EB9CD51-9287-4C21-87AE-BA3AA7A8588F}" destId="{C9F71406-8AEE-41F6-8566-038C3EA7A191}" srcOrd="4" destOrd="0" presId="urn:microsoft.com/office/officeart/2018/2/layout/IconVerticalSolidList"/>
    <dgm:cxn modelId="{C9AD8A0E-9BCD-495E-AF35-5CAF0E10B6BC}" type="presParOf" srcId="{F666641B-EAD2-4954-9141-0C81F44DADEA}" destId="{DC4B3A6C-E8E0-47FD-B8B6-78520324C76A}" srcOrd="3" destOrd="0" presId="urn:microsoft.com/office/officeart/2018/2/layout/IconVerticalSolidList"/>
    <dgm:cxn modelId="{EF0B5ECC-D14D-41A2-AD67-20DB5EA73A8F}" type="presParOf" srcId="{F666641B-EAD2-4954-9141-0C81F44DADEA}" destId="{083A0F3F-1636-4F10-8D6B-576A2B509DC7}" srcOrd="4" destOrd="0" presId="urn:microsoft.com/office/officeart/2018/2/layout/IconVerticalSolidList"/>
    <dgm:cxn modelId="{6AEC0FAE-BD8E-46D7-AC24-5D151EBD4C51}" type="presParOf" srcId="{083A0F3F-1636-4F10-8D6B-576A2B509DC7}" destId="{8C1D096F-2E31-421B-8DC5-359056C5FA57}" srcOrd="0" destOrd="0" presId="urn:microsoft.com/office/officeart/2018/2/layout/IconVerticalSolidList"/>
    <dgm:cxn modelId="{97EC1C07-AFDB-4C88-81CD-F95A66C8E4B0}" type="presParOf" srcId="{083A0F3F-1636-4F10-8D6B-576A2B509DC7}" destId="{1B248AA3-242C-47AF-B07E-0EF9F7530606}" srcOrd="1" destOrd="0" presId="urn:microsoft.com/office/officeart/2018/2/layout/IconVerticalSolidList"/>
    <dgm:cxn modelId="{CB64C260-63F4-4878-81A3-02B167A07F15}" type="presParOf" srcId="{083A0F3F-1636-4F10-8D6B-576A2B509DC7}" destId="{608B72EF-758B-4609-A9EC-DE46D9CDEBD7}" srcOrd="2" destOrd="0" presId="urn:microsoft.com/office/officeart/2018/2/layout/IconVerticalSolidList"/>
    <dgm:cxn modelId="{892B8BAD-B710-4D03-A7C3-ECFB223C9E5A}" type="presParOf" srcId="{083A0F3F-1636-4F10-8D6B-576A2B509DC7}" destId="{0DA4E28C-B32C-4731-AE83-C703D85F35B6}" srcOrd="3" destOrd="0" presId="urn:microsoft.com/office/officeart/2018/2/layout/IconVerticalSolidList"/>
    <dgm:cxn modelId="{304DFE5A-DF91-4137-AD81-935E226136E1}" type="presParOf" srcId="{083A0F3F-1636-4F10-8D6B-576A2B509DC7}" destId="{80416598-3407-4500-920C-40DDCF7AF425}" srcOrd="4" destOrd="0" presId="urn:microsoft.com/office/officeart/2018/2/layout/IconVerticalSolidList"/>
    <dgm:cxn modelId="{10283882-BCBB-4801-BCC9-A6BCA6686944}" type="presParOf" srcId="{F666641B-EAD2-4954-9141-0C81F44DADEA}" destId="{831C008F-F028-4A56-84A6-A46CB19527E6}" srcOrd="5" destOrd="0" presId="urn:microsoft.com/office/officeart/2018/2/layout/IconVerticalSolidList"/>
    <dgm:cxn modelId="{3CFFF7C8-E187-4042-B9F9-04C30977F2B3}" type="presParOf" srcId="{F666641B-EAD2-4954-9141-0C81F44DADEA}" destId="{6F2147B1-B32D-46D6-8230-42466E859831}" srcOrd="6" destOrd="0" presId="urn:microsoft.com/office/officeart/2018/2/layout/IconVerticalSolidList"/>
    <dgm:cxn modelId="{7401FEBA-E36A-4F2E-B669-3449A95E1610}" type="presParOf" srcId="{6F2147B1-B32D-46D6-8230-42466E859831}" destId="{41B06CA8-7CF6-4B09-B221-7F9D96ACB981}" srcOrd="0" destOrd="0" presId="urn:microsoft.com/office/officeart/2018/2/layout/IconVerticalSolidList"/>
    <dgm:cxn modelId="{7354D50B-F8DB-4564-8B21-81C486845CE1}" type="presParOf" srcId="{6F2147B1-B32D-46D6-8230-42466E859831}" destId="{43C10409-E32F-4571-9F68-904AADE404AD}" srcOrd="1" destOrd="0" presId="urn:microsoft.com/office/officeart/2018/2/layout/IconVerticalSolidList"/>
    <dgm:cxn modelId="{49023E21-65EF-4186-B20A-1E4A01359B44}" type="presParOf" srcId="{6F2147B1-B32D-46D6-8230-42466E859831}" destId="{778265D2-287E-438B-9136-87368B61B8D6}" srcOrd="2" destOrd="0" presId="urn:microsoft.com/office/officeart/2018/2/layout/IconVerticalSolidList"/>
    <dgm:cxn modelId="{B6BAD25C-A6B5-4D51-B67A-155995679EBF}" type="presParOf" srcId="{6F2147B1-B32D-46D6-8230-42466E859831}" destId="{143D1A25-A2BE-4361-A945-BF2F3D12E014}" srcOrd="3" destOrd="0" presId="urn:microsoft.com/office/officeart/2018/2/layout/IconVerticalSolidList"/>
    <dgm:cxn modelId="{79A69E07-A505-4CEB-8415-B26B08D76EC9}" type="presParOf" srcId="{6F2147B1-B32D-46D6-8230-42466E859831}" destId="{C22A4FC6-8AEA-4B3A-B88B-12E18DF7CECD}" srcOrd="4" destOrd="0" presId="urn:microsoft.com/office/officeart/2018/2/layout/IconVerticalSolidList"/>
    <dgm:cxn modelId="{4FC2E21C-A89A-4419-AEBE-4BDD9DC9D297}" type="presParOf" srcId="{F666641B-EAD2-4954-9141-0C81F44DADEA}" destId="{0806C1A2-4FBE-4291-A556-71F4015A2F29}" srcOrd="7" destOrd="0" presId="urn:microsoft.com/office/officeart/2018/2/layout/IconVerticalSolidList"/>
    <dgm:cxn modelId="{C8320793-F7A2-4C67-8FA9-C5F942E8173B}" type="presParOf" srcId="{F666641B-EAD2-4954-9141-0C81F44DADEA}" destId="{805BF837-418E-43CD-A0A5-3A44FB1ACC7A}" srcOrd="8" destOrd="0" presId="urn:microsoft.com/office/officeart/2018/2/layout/IconVerticalSolidList"/>
    <dgm:cxn modelId="{CC74660D-6151-4E96-8DA8-EFE273DCF1EA}" type="presParOf" srcId="{805BF837-418E-43CD-A0A5-3A44FB1ACC7A}" destId="{A502E913-8AAF-4375-B675-CBD1F1F38FAC}" srcOrd="0" destOrd="0" presId="urn:microsoft.com/office/officeart/2018/2/layout/IconVerticalSolidList"/>
    <dgm:cxn modelId="{964B08A2-2F16-4034-A6AD-B9310AB724DC}" type="presParOf" srcId="{805BF837-418E-43CD-A0A5-3A44FB1ACC7A}" destId="{50DDD8D3-9138-4B80-9A49-97892B6BC658}" srcOrd="1" destOrd="0" presId="urn:microsoft.com/office/officeart/2018/2/layout/IconVerticalSolidList"/>
    <dgm:cxn modelId="{A35651FB-D144-46CA-A898-5B49CE1B73D5}" type="presParOf" srcId="{805BF837-418E-43CD-A0A5-3A44FB1ACC7A}" destId="{3DECD1C8-307C-41C7-8FB4-47BBBAC362E2}" srcOrd="2" destOrd="0" presId="urn:microsoft.com/office/officeart/2018/2/layout/IconVerticalSolidList"/>
    <dgm:cxn modelId="{4177FFA4-D856-4538-AEEA-B0B46537CFA0}" type="presParOf" srcId="{805BF837-418E-43CD-A0A5-3A44FB1ACC7A}" destId="{BEEC6130-2968-4D12-A6EC-AE7890F0FB20}" srcOrd="3" destOrd="0" presId="urn:microsoft.com/office/officeart/2018/2/layout/IconVerticalSolidList"/>
    <dgm:cxn modelId="{0388E6E6-ADA7-4AB1-9A27-FC2DDEE10D01}" type="presParOf" srcId="{805BF837-418E-43CD-A0A5-3A44FB1ACC7A}" destId="{29DC222B-6B20-4D82-99D4-0D96834C583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8EC44-E2A0-4E5E-8194-FC257B5C65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911D7D-B6E8-4DCA-BB53-5EDF4BF38396}">
      <dgm:prSet/>
      <dgm:spPr/>
      <dgm:t>
        <a:bodyPr/>
        <a:lstStyle/>
        <a:p>
          <a:r>
            <a:rPr lang="en-US" b="0" i="0"/>
            <a:t>Wide variety of options for industry research</a:t>
          </a:r>
          <a:endParaRPr lang="en-US"/>
        </a:p>
      </dgm:t>
    </dgm:pt>
    <dgm:pt modelId="{2E96E7B3-3A3C-4E94-A8A6-83C2411B334B}" type="parTrans" cxnId="{F5794FAB-22C3-48EE-9256-C620A9DA910F}">
      <dgm:prSet/>
      <dgm:spPr/>
      <dgm:t>
        <a:bodyPr/>
        <a:lstStyle/>
        <a:p>
          <a:endParaRPr lang="en-US"/>
        </a:p>
      </dgm:t>
    </dgm:pt>
    <dgm:pt modelId="{CB574969-E974-42CC-A6EF-01D65F2F7717}" type="sibTrans" cxnId="{F5794FAB-22C3-48EE-9256-C620A9DA910F}">
      <dgm:prSet/>
      <dgm:spPr/>
      <dgm:t>
        <a:bodyPr/>
        <a:lstStyle/>
        <a:p>
          <a:endParaRPr lang="en-US"/>
        </a:p>
      </dgm:t>
    </dgm:pt>
    <dgm:pt modelId="{69C597B6-A20C-4F96-9997-19763D5E24EA}">
      <dgm:prSet/>
      <dgm:spPr/>
      <dgm:t>
        <a:bodyPr/>
        <a:lstStyle/>
        <a:p>
          <a:r>
            <a:rPr lang="en-US" b="0" i="0" dirty="0"/>
            <a:t>Typically, higher salary</a:t>
          </a:r>
          <a:endParaRPr lang="en-US" dirty="0"/>
        </a:p>
      </dgm:t>
    </dgm:pt>
    <dgm:pt modelId="{D96907BE-7E0C-43EB-937A-E35108B8DAAF}" type="parTrans" cxnId="{BFD79DF3-49F1-4CE6-9D21-76C225518F09}">
      <dgm:prSet/>
      <dgm:spPr/>
      <dgm:t>
        <a:bodyPr/>
        <a:lstStyle/>
        <a:p>
          <a:endParaRPr lang="en-US"/>
        </a:p>
      </dgm:t>
    </dgm:pt>
    <dgm:pt modelId="{FD734E2D-897E-4ABE-A29D-380F2EC3E11C}" type="sibTrans" cxnId="{BFD79DF3-49F1-4CE6-9D21-76C225518F09}">
      <dgm:prSet/>
      <dgm:spPr/>
      <dgm:t>
        <a:bodyPr/>
        <a:lstStyle/>
        <a:p>
          <a:endParaRPr lang="en-US"/>
        </a:p>
      </dgm:t>
    </dgm:pt>
    <dgm:pt modelId="{04806F15-D41A-4330-BABA-956A5C5207C1}">
      <dgm:prSet/>
      <dgm:spPr/>
      <dgm:t>
        <a:bodyPr/>
        <a:lstStyle/>
        <a:p>
          <a:r>
            <a:rPr lang="en-US" b="0" i="0"/>
            <a:t>Structure</a:t>
          </a:r>
          <a:endParaRPr lang="en-US"/>
        </a:p>
      </dgm:t>
    </dgm:pt>
    <dgm:pt modelId="{E9205837-D61C-4130-8642-5E7C89FA8F48}" type="parTrans" cxnId="{41446119-FA23-47BB-A434-028F66526EFF}">
      <dgm:prSet/>
      <dgm:spPr/>
      <dgm:t>
        <a:bodyPr/>
        <a:lstStyle/>
        <a:p>
          <a:endParaRPr lang="en-US"/>
        </a:p>
      </dgm:t>
    </dgm:pt>
    <dgm:pt modelId="{2ED22E27-82E7-4A1D-B388-F490EC95EB57}" type="sibTrans" cxnId="{41446119-FA23-47BB-A434-028F66526EFF}">
      <dgm:prSet/>
      <dgm:spPr/>
      <dgm:t>
        <a:bodyPr/>
        <a:lstStyle/>
        <a:p>
          <a:endParaRPr lang="en-US"/>
        </a:p>
      </dgm:t>
    </dgm:pt>
    <dgm:pt modelId="{F3EC43DB-FD10-4829-98C1-8F9DFCC7AB9D}">
      <dgm:prSet/>
      <dgm:spPr/>
      <dgm:t>
        <a:bodyPr/>
        <a:lstStyle/>
        <a:p>
          <a:r>
            <a:rPr lang="en-US" b="0" i="0" dirty="0"/>
            <a:t>Typically follows the standard 9-5</a:t>
          </a:r>
          <a:endParaRPr lang="en-US" dirty="0"/>
        </a:p>
      </dgm:t>
    </dgm:pt>
    <dgm:pt modelId="{AD3E5C5D-3B61-4CC0-85FE-1D6B70A0DCC1}" type="parTrans" cxnId="{FB7AB41A-9204-40DB-9AFE-329FA6AF9393}">
      <dgm:prSet/>
      <dgm:spPr/>
      <dgm:t>
        <a:bodyPr/>
        <a:lstStyle/>
        <a:p>
          <a:endParaRPr lang="en-US"/>
        </a:p>
      </dgm:t>
    </dgm:pt>
    <dgm:pt modelId="{A8A3DFC6-EF2D-4A47-88F0-1D3CE1B0FDBD}" type="sibTrans" cxnId="{FB7AB41A-9204-40DB-9AFE-329FA6AF9393}">
      <dgm:prSet/>
      <dgm:spPr/>
      <dgm:t>
        <a:bodyPr/>
        <a:lstStyle/>
        <a:p>
          <a:endParaRPr lang="en-US"/>
        </a:p>
      </dgm:t>
    </dgm:pt>
    <dgm:pt modelId="{2F886C75-1382-4D83-9554-6C743A1BF3FB}">
      <dgm:prSet/>
      <dgm:spPr/>
      <dgm:t>
        <a:bodyPr/>
        <a:lstStyle/>
        <a:p>
          <a:r>
            <a:rPr lang="en-US" b="0" i="0" dirty="0"/>
            <a:t>Follow direction from supervisors</a:t>
          </a:r>
          <a:endParaRPr lang="en-US" dirty="0"/>
        </a:p>
      </dgm:t>
    </dgm:pt>
    <dgm:pt modelId="{816F16BC-C51A-48BA-9E02-9865E6E27DC5}" type="parTrans" cxnId="{F4FBF725-7596-4B31-A109-A9715A46D73E}">
      <dgm:prSet/>
      <dgm:spPr/>
      <dgm:t>
        <a:bodyPr/>
        <a:lstStyle/>
        <a:p>
          <a:endParaRPr lang="en-US"/>
        </a:p>
      </dgm:t>
    </dgm:pt>
    <dgm:pt modelId="{AEE92138-74A0-43F3-8224-0D27E7964095}" type="sibTrans" cxnId="{F4FBF725-7596-4B31-A109-A9715A46D73E}">
      <dgm:prSet/>
      <dgm:spPr/>
      <dgm:t>
        <a:bodyPr/>
        <a:lstStyle/>
        <a:p>
          <a:endParaRPr lang="en-US"/>
        </a:p>
      </dgm:t>
    </dgm:pt>
    <dgm:pt modelId="{50A94468-148F-4070-B7FE-BD8192C83718}">
      <dgm:prSet/>
      <dgm:spPr/>
      <dgm:t>
        <a:bodyPr/>
        <a:lstStyle/>
        <a:p>
          <a:r>
            <a:rPr lang="en-US" b="0" i="0" dirty="0"/>
            <a:t>Specific projects (less flexibility)</a:t>
          </a:r>
          <a:endParaRPr lang="en-US" dirty="0"/>
        </a:p>
      </dgm:t>
    </dgm:pt>
    <dgm:pt modelId="{79864581-D312-406A-8B9B-58D37E1284E7}" type="parTrans" cxnId="{7B6C55E4-D424-4A20-AE26-F425F7D2C3FC}">
      <dgm:prSet/>
      <dgm:spPr/>
      <dgm:t>
        <a:bodyPr/>
        <a:lstStyle/>
        <a:p>
          <a:endParaRPr lang="en-US"/>
        </a:p>
      </dgm:t>
    </dgm:pt>
    <dgm:pt modelId="{A93A5FFD-AC04-4C5B-904C-99EBCEF0FAB3}" type="sibTrans" cxnId="{7B6C55E4-D424-4A20-AE26-F425F7D2C3FC}">
      <dgm:prSet/>
      <dgm:spPr/>
      <dgm:t>
        <a:bodyPr/>
        <a:lstStyle/>
        <a:p>
          <a:endParaRPr lang="en-US"/>
        </a:p>
      </dgm:t>
    </dgm:pt>
    <dgm:pt modelId="{2A11EE49-54A9-4EF7-A8B9-EC86B86F48A1}">
      <dgm:prSet/>
      <dgm:spPr/>
      <dgm:t>
        <a:bodyPr/>
        <a:lstStyle/>
        <a:p>
          <a:r>
            <a:rPr lang="en-US" b="0" i="0" dirty="0"/>
            <a:t>Quick timeline driven by business goals</a:t>
          </a:r>
          <a:endParaRPr lang="en-US" dirty="0"/>
        </a:p>
      </dgm:t>
    </dgm:pt>
    <dgm:pt modelId="{2F8E1D13-A792-4DEB-B92F-A9E7238FA843}" type="parTrans" cxnId="{44C49545-FAA5-45C4-961E-789C3721B4A6}">
      <dgm:prSet/>
      <dgm:spPr/>
      <dgm:t>
        <a:bodyPr/>
        <a:lstStyle/>
        <a:p>
          <a:endParaRPr lang="en-US"/>
        </a:p>
      </dgm:t>
    </dgm:pt>
    <dgm:pt modelId="{EF6A4BBD-8CB4-415D-8976-EB9708F9FDA5}" type="sibTrans" cxnId="{44C49545-FAA5-45C4-961E-789C3721B4A6}">
      <dgm:prSet/>
      <dgm:spPr/>
      <dgm:t>
        <a:bodyPr/>
        <a:lstStyle/>
        <a:p>
          <a:endParaRPr lang="en-US"/>
        </a:p>
      </dgm:t>
    </dgm:pt>
    <dgm:pt modelId="{607B2BC0-BB32-4335-8F1B-2AE4D9C9650B}">
      <dgm:prSet/>
      <dgm:spPr/>
      <dgm:t>
        <a:bodyPr/>
        <a:lstStyle/>
        <a:p>
          <a:r>
            <a:rPr lang="en-US" b="0" i="0"/>
            <a:t>Collaboration</a:t>
          </a:r>
          <a:endParaRPr lang="en-US"/>
        </a:p>
      </dgm:t>
    </dgm:pt>
    <dgm:pt modelId="{0D21FA5B-4AC6-4203-B90E-168EFA7DB4A7}" type="parTrans" cxnId="{C1147318-71C5-49BA-95C4-CFE73743E510}">
      <dgm:prSet/>
      <dgm:spPr/>
      <dgm:t>
        <a:bodyPr/>
        <a:lstStyle/>
        <a:p>
          <a:endParaRPr lang="en-US"/>
        </a:p>
      </dgm:t>
    </dgm:pt>
    <dgm:pt modelId="{84D2D7D3-D985-4AD2-B89D-1ED177516DE4}" type="sibTrans" cxnId="{C1147318-71C5-49BA-95C4-CFE73743E510}">
      <dgm:prSet/>
      <dgm:spPr/>
      <dgm:t>
        <a:bodyPr/>
        <a:lstStyle/>
        <a:p>
          <a:endParaRPr lang="en-US"/>
        </a:p>
      </dgm:t>
    </dgm:pt>
    <dgm:pt modelId="{96FD0AAE-26F8-46E2-BE7A-526D95FDA7FE}">
      <dgm:prSet/>
      <dgm:spPr/>
      <dgm:t>
        <a:bodyPr/>
        <a:lstStyle/>
        <a:p>
          <a:r>
            <a:rPr lang="en-US" b="0" i="0"/>
            <a:t>Team oriented, Cross-disciplinary research</a:t>
          </a:r>
          <a:endParaRPr lang="en-US"/>
        </a:p>
      </dgm:t>
    </dgm:pt>
    <dgm:pt modelId="{49E631A3-7275-40F6-83A2-1D84CB138E1C}" type="parTrans" cxnId="{E5914091-32BF-4FC3-8295-3753E0E97C53}">
      <dgm:prSet/>
      <dgm:spPr/>
      <dgm:t>
        <a:bodyPr/>
        <a:lstStyle/>
        <a:p>
          <a:endParaRPr lang="en-US"/>
        </a:p>
      </dgm:t>
    </dgm:pt>
    <dgm:pt modelId="{D15FB0E1-EC99-4519-874F-BAB45BDB5CDA}" type="sibTrans" cxnId="{E5914091-32BF-4FC3-8295-3753E0E97C53}">
      <dgm:prSet/>
      <dgm:spPr/>
      <dgm:t>
        <a:bodyPr/>
        <a:lstStyle/>
        <a:p>
          <a:endParaRPr lang="en-US"/>
        </a:p>
      </dgm:t>
    </dgm:pt>
    <dgm:pt modelId="{199F0DAB-79CC-42B6-8AF0-0DA8FE4FFEC9}">
      <dgm:prSet/>
      <dgm:spPr/>
      <dgm:t>
        <a:bodyPr/>
        <a:lstStyle/>
        <a:p>
          <a:r>
            <a:rPr lang="en-US" b="0" i="0"/>
            <a:t>All working toward common goal! </a:t>
          </a:r>
          <a:endParaRPr lang="en-US"/>
        </a:p>
      </dgm:t>
    </dgm:pt>
    <dgm:pt modelId="{A06EBCC7-3F10-46E2-B942-BDB657BA0563}" type="parTrans" cxnId="{5B56267E-EA5E-4427-A6B7-EA46B941E8A9}">
      <dgm:prSet/>
      <dgm:spPr/>
      <dgm:t>
        <a:bodyPr/>
        <a:lstStyle/>
        <a:p>
          <a:endParaRPr lang="en-US"/>
        </a:p>
      </dgm:t>
    </dgm:pt>
    <dgm:pt modelId="{95400596-3DE8-4845-B840-8F395104202F}" type="sibTrans" cxnId="{5B56267E-EA5E-4427-A6B7-EA46B941E8A9}">
      <dgm:prSet/>
      <dgm:spPr/>
      <dgm:t>
        <a:bodyPr/>
        <a:lstStyle/>
        <a:p>
          <a:endParaRPr lang="en-US"/>
        </a:p>
      </dgm:t>
    </dgm:pt>
    <dgm:pt modelId="{9F60CBDF-0656-4F65-A243-916495A7EF0C}">
      <dgm:prSet/>
      <dgm:spPr/>
      <dgm:t>
        <a:bodyPr/>
        <a:lstStyle/>
        <a:p>
          <a:r>
            <a:rPr lang="en-US" b="0" i="0"/>
            <a:t>Requirements</a:t>
          </a:r>
          <a:endParaRPr lang="en-US"/>
        </a:p>
      </dgm:t>
    </dgm:pt>
    <dgm:pt modelId="{41B353A2-06A7-475C-9032-9F77B9C70388}" type="parTrans" cxnId="{E81DF746-9B90-465F-BC5D-812E84802EBE}">
      <dgm:prSet/>
      <dgm:spPr/>
      <dgm:t>
        <a:bodyPr/>
        <a:lstStyle/>
        <a:p>
          <a:endParaRPr lang="en-US"/>
        </a:p>
      </dgm:t>
    </dgm:pt>
    <dgm:pt modelId="{DB4FFBE7-50CD-45BD-ACDD-DFD63E79AD29}" type="sibTrans" cxnId="{E81DF746-9B90-465F-BC5D-812E84802EBE}">
      <dgm:prSet/>
      <dgm:spPr/>
      <dgm:t>
        <a:bodyPr/>
        <a:lstStyle/>
        <a:p>
          <a:endParaRPr lang="en-US"/>
        </a:p>
      </dgm:t>
    </dgm:pt>
    <dgm:pt modelId="{D109097E-B8FB-46EA-8767-952DE2C1A3BA}">
      <dgm:prSet/>
      <dgm:spPr/>
      <dgm:t>
        <a:bodyPr/>
        <a:lstStyle/>
        <a:p>
          <a:r>
            <a:rPr lang="en-US" b="0" i="0"/>
            <a:t>Funding and resources available </a:t>
          </a:r>
          <a:endParaRPr lang="en-US"/>
        </a:p>
      </dgm:t>
    </dgm:pt>
    <dgm:pt modelId="{72295A0D-F00C-4644-893C-B0EAE35F67C4}" type="parTrans" cxnId="{AD659032-AA1B-48C9-9053-A18F0AD80AF7}">
      <dgm:prSet/>
      <dgm:spPr/>
      <dgm:t>
        <a:bodyPr/>
        <a:lstStyle/>
        <a:p>
          <a:endParaRPr lang="en-US"/>
        </a:p>
      </dgm:t>
    </dgm:pt>
    <dgm:pt modelId="{3C0CD6F2-0326-4BF8-930B-B61DF19ABC8A}" type="sibTrans" cxnId="{AD659032-AA1B-48C9-9053-A18F0AD80AF7}">
      <dgm:prSet/>
      <dgm:spPr/>
      <dgm:t>
        <a:bodyPr/>
        <a:lstStyle/>
        <a:p>
          <a:endParaRPr lang="en-US"/>
        </a:p>
      </dgm:t>
    </dgm:pt>
    <dgm:pt modelId="{A64137CE-1255-4BDD-9698-6304564010F4}">
      <dgm:prSet/>
      <dgm:spPr/>
      <dgm:t>
        <a:bodyPr/>
        <a:lstStyle/>
        <a:p>
          <a:r>
            <a:rPr lang="en-US" b="0" i="0"/>
            <a:t>Career Advancement </a:t>
          </a:r>
          <a:endParaRPr lang="en-US"/>
        </a:p>
      </dgm:t>
    </dgm:pt>
    <dgm:pt modelId="{9A6073E8-2DA4-4BF2-8A6B-F062D0E10BB7}" type="parTrans" cxnId="{681543E7-C58B-4D73-B397-96E3B84C4CF1}">
      <dgm:prSet/>
      <dgm:spPr/>
      <dgm:t>
        <a:bodyPr/>
        <a:lstStyle/>
        <a:p>
          <a:endParaRPr lang="en-US"/>
        </a:p>
      </dgm:t>
    </dgm:pt>
    <dgm:pt modelId="{788E5D2C-D8C2-4250-9B79-B5DE6CD043E9}" type="sibTrans" cxnId="{681543E7-C58B-4D73-B397-96E3B84C4CF1}">
      <dgm:prSet/>
      <dgm:spPr/>
      <dgm:t>
        <a:bodyPr/>
        <a:lstStyle/>
        <a:p>
          <a:endParaRPr lang="en-US"/>
        </a:p>
      </dgm:t>
    </dgm:pt>
    <dgm:pt modelId="{720B39C6-B7CD-4706-AC35-C4733957308E}">
      <dgm:prSet/>
      <dgm:spPr/>
      <dgm:t>
        <a:bodyPr/>
        <a:lstStyle/>
        <a:p>
          <a:r>
            <a:rPr lang="en-US" b="0" i="0"/>
            <a:t>Lots of room to advance and range in job type </a:t>
          </a:r>
          <a:br>
            <a:rPr lang="en-US" b="0" i="0"/>
          </a:br>
          <a:endParaRPr lang="en-US"/>
        </a:p>
      </dgm:t>
    </dgm:pt>
    <dgm:pt modelId="{FA6775B9-D2EE-4BEE-9AB8-A2C4BCDB93C1}" type="parTrans" cxnId="{9C5D5AF1-CE77-4A15-ABBF-8D03E908D912}">
      <dgm:prSet/>
      <dgm:spPr/>
      <dgm:t>
        <a:bodyPr/>
        <a:lstStyle/>
        <a:p>
          <a:endParaRPr lang="en-US"/>
        </a:p>
      </dgm:t>
    </dgm:pt>
    <dgm:pt modelId="{0A9684DB-B104-4758-8F9F-1CDECFC1F2A2}" type="sibTrans" cxnId="{9C5D5AF1-CE77-4A15-ABBF-8D03E908D912}">
      <dgm:prSet/>
      <dgm:spPr/>
      <dgm:t>
        <a:bodyPr/>
        <a:lstStyle/>
        <a:p>
          <a:endParaRPr lang="en-US"/>
        </a:p>
      </dgm:t>
    </dgm:pt>
    <dgm:pt modelId="{A5A2FFAB-295D-4719-908A-9D145D53758C}" type="pres">
      <dgm:prSet presAssocID="{3088EC44-E2A0-4E5E-8194-FC257B5C6578}" presName="root" presStyleCnt="0">
        <dgm:presLayoutVars>
          <dgm:dir/>
          <dgm:resizeHandles val="exact"/>
        </dgm:presLayoutVars>
      </dgm:prSet>
      <dgm:spPr/>
    </dgm:pt>
    <dgm:pt modelId="{C8C3F520-10D8-4B70-ACE4-62A512060CB7}" type="pres">
      <dgm:prSet presAssocID="{82911D7D-B6E8-4DCA-BB53-5EDF4BF38396}" presName="compNode" presStyleCnt="0"/>
      <dgm:spPr/>
    </dgm:pt>
    <dgm:pt modelId="{05FBDF10-4CDE-423E-BC60-080D64028A33}" type="pres">
      <dgm:prSet presAssocID="{82911D7D-B6E8-4DCA-BB53-5EDF4BF38396}" presName="bgRect" presStyleLbl="bgShp" presStyleIdx="0" presStyleCnt="6"/>
      <dgm:spPr/>
    </dgm:pt>
    <dgm:pt modelId="{A2B53144-430B-4C5E-BC19-8E7D24FED8EF}" type="pres">
      <dgm:prSet presAssocID="{82911D7D-B6E8-4DCA-BB53-5EDF4BF3839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1F1CF9-C563-4B35-8813-953F00BEADFF}" type="pres">
      <dgm:prSet presAssocID="{82911D7D-B6E8-4DCA-BB53-5EDF4BF38396}" presName="spaceRect" presStyleCnt="0"/>
      <dgm:spPr/>
    </dgm:pt>
    <dgm:pt modelId="{02D0DA4E-E686-48D9-B31C-0A50E78D6609}" type="pres">
      <dgm:prSet presAssocID="{82911D7D-B6E8-4DCA-BB53-5EDF4BF38396}" presName="parTx" presStyleLbl="revTx" presStyleIdx="0" presStyleCnt="10">
        <dgm:presLayoutVars>
          <dgm:chMax val="0"/>
          <dgm:chPref val="0"/>
        </dgm:presLayoutVars>
      </dgm:prSet>
      <dgm:spPr/>
    </dgm:pt>
    <dgm:pt modelId="{FA5FCB24-D576-4DCE-8771-12B0805364B6}" type="pres">
      <dgm:prSet presAssocID="{CB574969-E974-42CC-A6EF-01D65F2F7717}" presName="sibTrans" presStyleCnt="0"/>
      <dgm:spPr/>
    </dgm:pt>
    <dgm:pt modelId="{0FA3931D-E27A-4263-B468-36EC61B489C9}" type="pres">
      <dgm:prSet presAssocID="{69C597B6-A20C-4F96-9997-19763D5E24EA}" presName="compNode" presStyleCnt="0"/>
      <dgm:spPr/>
    </dgm:pt>
    <dgm:pt modelId="{6843C17F-ED12-4E4B-80F0-501DACB18DE9}" type="pres">
      <dgm:prSet presAssocID="{69C597B6-A20C-4F96-9997-19763D5E24EA}" presName="bgRect" presStyleLbl="bgShp" presStyleIdx="1" presStyleCnt="6"/>
      <dgm:spPr/>
    </dgm:pt>
    <dgm:pt modelId="{50CB912E-84C2-4BFA-B5E1-F698F57C2FD7}" type="pres">
      <dgm:prSet presAssocID="{69C597B6-A20C-4F96-9997-19763D5E24E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FFC85A2-E0C7-4C5A-86D9-C2978428EDB9}" type="pres">
      <dgm:prSet presAssocID="{69C597B6-A20C-4F96-9997-19763D5E24EA}" presName="spaceRect" presStyleCnt="0"/>
      <dgm:spPr/>
    </dgm:pt>
    <dgm:pt modelId="{5F2BFDCE-6668-444F-84B6-2E66E89BA090}" type="pres">
      <dgm:prSet presAssocID="{69C597B6-A20C-4F96-9997-19763D5E24EA}" presName="parTx" presStyleLbl="revTx" presStyleIdx="1" presStyleCnt="10">
        <dgm:presLayoutVars>
          <dgm:chMax val="0"/>
          <dgm:chPref val="0"/>
        </dgm:presLayoutVars>
      </dgm:prSet>
      <dgm:spPr/>
    </dgm:pt>
    <dgm:pt modelId="{41907D93-B9C0-4A03-8BCE-8423B2CFFB46}" type="pres">
      <dgm:prSet presAssocID="{FD734E2D-897E-4ABE-A29D-380F2EC3E11C}" presName="sibTrans" presStyleCnt="0"/>
      <dgm:spPr/>
    </dgm:pt>
    <dgm:pt modelId="{2C54DA33-F48A-4B77-8B14-03C569C4AC2F}" type="pres">
      <dgm:prSet presAssocID="{04806F15-D41A-4330-BABA-956A5C5207C1}" presName="compNode" presStyleCnt="0"/>
      <dgm:spPr/>
    </dgm:pt>
    <dgm:pt modelId="{3618534A-2AF0-4B2A-9857-C2C1A55C5622}" type="pres">
      <dgm:prSet presAssocID="{04806F15-D41A-4330-BABA-956A5C5207C1}" presName="bgRect" presStyleLbl="bgShp" presStyleIdx="2" presStyleCnt="6"/>
      <dgm:spPr/>
    </dgm:pt>
    <dgm:pt modelId="{127F9C18-F807-49EE-93CE-E0EA02BAA876}" type="pres">
      <dgm:prSet presAssocID="{04806F15-D41A-4330-BABA-956A5C5207C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0618404-3648-42EA-8C00-89EC1DCF72AD}" type="pres">
      <dgm:prSet presAssocID="{04806F15-D41A-4330-BABA-956A5C5207C1}" presName="spaceRect" presStyleCnt="0"/>
      <dgm:spPr/>
    </dgm:pt>
    <dgm:pt modelId="{55D9962B-E3E7-4A3F-9803-73B3B9C263B0}" type="pres">
      <dgm:prSet presAssocID="{04806F15-D41A-4330-BABA-956A5C5207C1}" presName="parTx" presStyleLbl="revTx" presStyleIdx="2" presStyleCnt="10">
        <dgm:presLayoutVars>
          <dgm:chMax val="0"/>
          <dgm:chPref val="0"/>
        </dgm:presLayoutVars>
      </dgm:prSet>
      <dgm:spPr/>
    </dgm:pt>
    <dgm:pt modelId="{210572A8-438E-4DFB-9262-2676F09B6341}" type="pres">
      <dgm:prSet presAssocID="{04806F15-D41A-4330-BABA-956A5C5207C1}" presName="desTx" presStyleLbl="revTx" presStyleIdx="3" presStyleCnt="10" custScaleX="120693" custScaleY="73499" custLinFactNeighborY="18064">
        <dgm:presLayoutVars/>
      </dgm:prSet>
      <dgm:spPr/>
    </dgm:pt>
    <dgm:pt modelId="{78829F00-FECF-433D-BBDD-28EC7E539D6E}" type="pres">
      <dgm:prSet presAssocID="{2ED22E27-82E7-4A1D-B388-F490EC95EB57}" presName="sibTrans" presStyleCnt="0"/>
      <dgm:spPr/>
    </dgm:pt>
    <dgm:pt modelId="{71B67F93-0BE2-47D2-BBC4-353EE5CAD7CE}" type="pres">
      <dgm:prSet presAssocID="{607B2BC0-BB32-4335-8F1B-2AE4D9C9650B}" presName="compNode" presStyleCnt="0"/>
      <dgm:spPr/>
    </dgm:pt>
    <dgm:pt modelId="{8C33FB43-976B-4EE6-BAB7-8C391D854970}" type="pres">
      <dgm:prSet presAssocID="{607B2BC0-BB32-4335-8F1B-2AE4D9C9650B}" presName="bgRect" presStyleLbl="bgShp" presStyleIdx="3" presStyleCnt="6"/>
      <dgm:spPr/>
    </dgm:pt>
    <dgm:pt modelId="{531E750E-219D-4C4F-A86E-F89C86C6986B}" type="pres">
      <dgm:prSet presAssocID="{607B2BC0-BB32-4335-8F1B-2AE4D9C965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410D4EA-3117-40BB-B595-CA69D23371D8}" type="pres">
      <dgm:prSet presAssocID="{607B2BC0-BB32-4335-8F1B-2AE4D9C9650B}" presName="spaceRect" presStyleCnt="0"/>
      <dgm:spPr/>
    </dgm:pt>
    <dgm:pt modelId="{1A49B9AC-F895-4CA5-9ADE-8B012DA52E53}" type="pres">
      <dgm:prSet presAssocID="{607B2BC0-BB32-4335-8F1B-2AE4D9C9650B}" presName="parTx" presStyleLbl="revTx" presStyleIdx="4" presStyleCnt="10">
        <dgm:presLayoutVars>
          <dgm:chMax val="0"/>
          <dgm:chPref val="0"/>
        </dgm:presLayoutVars>
      </dgm:prSet>
      <dgm:spPr/>
    </dgm:pt>
    <dgm:pt modelId="{3C22169D-CF33-42A7-801F-2ACE529F61A0}" type="pres">
      <dgm:prSet presAssocID="{607B2BC0-BB32-4335-8F1B-2AE4D9C9650B}" presName="desTx" presStyleLbl="revTx" presStyleIdx="5" presStyleCnt="10">
        <dgm:presLayoutVars/>
      </dgm:prSet>
      <dgm:spPr/>
    </dgm:pt>
    <dgm:pt modelId="{56C0EE8D-9420-4CA8-A29D-A1A571C1225F}" type="pres">
      <dgm:prSet presAssocID="{84D2D7D3-D985-4AD2-B89D-1ED177516DE4}" presName="sibTrans" presStyleCnt="0"/>
      <dgm:spPr/>
    </dgm:pt>
    <dgm:pt modelId="{3F70319F-1665-4B72-B324-15F5775CED04}" type="pres">
      <dgm:prSet presAssocID="{9F60CBDF-0656-4F65-A243-916495A7EF0C}" presName="compNode" presStyleCnt="0"/>
      <dgm:spPr/>
    </dgm:pt>
    <dgm:pt modelId="{B0DF6767-7C6D-44C9-8961-8C8DB6A02426}" type="pres">
      <dgm:prSet presAssocID="{9F60CBDF-0656-4F65-A243-916495A7EF0C}" presName="bgRect" presStyleLbl="bgShp" presStyleIdx="4" presStyleCnt="6"/>
      <dgm:spPr/>
    </dgm:pt>
    <dgm:pt modelId="{D05FDEC9-09AD-40C0-927E-B7B051626584}" type="pres">
      <dgm:prSet presAssocID="{9F60CBDF-0656-4F65-A243-916495A7EF0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E6E8959-BD7F-4FC4-8E3B-CF3E8EA84533}" type="pres">
      <dgm:prSet presAssocID="{9F60CBDF-0656-4F65-A243-916495A7EF0C}" presName="spaceRect" presStyleCnt="0"/>
      <dgm:spPr/>
    </dgm:pt>
    <dgm:pt modelId="{9FF52AFC-EB5D-4685-A78A-2EACB8A4D46E}" type="pres">
      <dgm:prSet presAssocID="{9F60CBDF-0656-4F65-A243-916495A7EF0C}" presName="parTx" presStyleLbl="revTx" presStyleIdx="6" presStyleCnt="10">
        <dgm:presLayoutVars>
          <dgm:chMax val="0"/>
          <dgm:chPref val="0"/>
        </dgm:presLayoutVars>
      </dgm:prSet>
      <dgm:spPr/>
    </dgm:pt>
    <dgm:pt modelId="{AFF51D7E-55B2-43C1-B3EF-714463A08AD3}" type="pres">
      <dgm:prSet presAssocID="{9F60CBDF-0656-4F65-A243-916495A7EF0C}" presName="desTx" presStyleLbl="revTx" presStyleIdx="7" presStyleCnt="10">
        <dgm:presLayoutVars/>
      </dgm:prSet>
      <dgm:spPr/>
    </dgm:pt>
    <dgm:pt modelId="{CD053051-C3A3-47EE-8EBB-73C673B26CA1}" type="pres">
      <dgm:prSet presAssocID="{DB4FFBE7-50CD-45BD-ACDD-DFD63E79AD29}" presName="sibTrans" presStyleCnt="0"/>
      <dgm:spPr/>
    </dgm:pt>
    <dgm:pt modelId="{489F649B-E9DD-479E-994A-F126E3E67B1A}" type="pres">
      <dgm:prSet presAssocID="{A64137CE-1255-4BDD-9698-6304564010F4}" presName="compNode" presStyleCnt="0"/>
      <dgm:spPr/>
    </dgm:pt>
    <dgm:pt modelId="{C69AC543-CF66-45FB-B949-8EFB1433FEC3}" type="pres">
      <dgm:prSet presAssocID="{A64137CE-1255-4BDD-9698-6304564010F4}" presName="bgRect" presStyleLbl="bgShp" presStyleIdx="5" presStyleCnt="6"/>
      <dgm:spPr/>
    </dgm:pt>
    <dgm:pt modelId="{0E75B555-514F-4A4B-86E1-AC10EC97AE0E}" type="pres">
      <dgm:prSet presAssocID="{A64137CE-1255-4BDD-9698-6304564010F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FB19B22F-0C86-4A65-BBF6-9FC167E04774}" type="pres">
      <dgm:prSet presAssocID="{A64137CE-1255-4BDD-9698-6304564010F4}" presName="spaceRect" presStyleCnt="0"/>
      <dgm:spPr/>
    </dgm:pt>
    <dgm:pt modelId="{C195A64D-3BD4-4CFA-A276-73F217EF5EFE}" type="pres">
      <dgm:prSet presAssocID="{A64137CE-1255-4BDD-9698-6304564010F4}" presName="parTx" presStyleLbl="revTx" presStyleIdx="8" presStyleCnt="10">
        <dgm:presLayoutVars>
          <dgm:chMax val="0"/>
          <dgm:chPref val="0"/>
        </dgm:presLayoutVars>
      </dgm:prSet>
      <dgm:spPr/>
    </dgm:pt>
    <dgm:pt modelId="{CBD07B3B-2606-416E-B33F-4BE6C8C8438E}" type="pres">
      <dgm:prSet presAssocID="{A64137CE-1255-4BDD-9698-6304564010F4}" presName="desTx" presStyleLbl="revTx" presStyleIdx="9" presStyleCnt="10">
        <dgm:presLayoutVars/>
      </dgm:prSet>
      <dgm:spPr/>
    </dgm:pt>
  </dgm:ptLst>
  <dgm:cxnLst>
    <dgm:cxn modelId="{64DF4C15-9460-4E34-95A3-B07BC9D2D046}" type="presOf" srcId="{9F60CBDF-0656-4F65-A243-916495A7EF0C}" destId="{9FF52AFC-EB5D-4685-A78A-2EACB8A4D46E}" srcOrd="0" destOrd="0" presId="urn:microsoft.com/office/officeart/2018/2/layout/IconVerticalSolidList"/>
    <dgm:cxn modelId="{C1147318-71C5-49BA-95C4-CFE73743E510}" srcId="{3088EC44-E2A0-4E5E-8194-FC257B5C6578}" destId="{607B2BC0-BB32-4335-8F1B-2AE4D9C9650B}" srcOrd="3" destOrd="0" parTransId="{0D21FA5B-4AC6-4203-B90E-168EFA7DB4A7}" sibTransId="{84D2D7D3-D985-4AD2-B89D-1ED177516DE4}"/>
    <dgm:cxn modelId="{41446119-FA23-47BB-A434-028F66526EFF}" srcId="{3088EC44-E2A0-4E5E-8194-FC257B5C6578}" destId="{04806F15-D41A-4330-BABA-956A5C5207C1}" srcOrd="2" destOrd="0" parTransId="{E9205837-D61C-4130-8642-5E7C89FA8F48}" sibTransId="{2ED22E27-82E7-4A1D-B388-F490EC95EB57}"/>
    <dgm:cxn modelId="{FB7AB41A-9204-40DB-9AFE-329FA6AF9393}" srcId="{04806F15-D41A-4330-BABA-956A5C5207C1}" destId="{F3EC43DB-FD10-4829-98C1-8F9DFCC7AB9D}" srcOrd="0" destOrd="0" parTransId="{AD3E5C5D-3B61-4CC0-85FE-1D6B70A0DCC1}" sibTransId="{A8A3DFC6-EF2D-4A47-88F0-1D3CE1B0FDBD}"/>
    <dgm:cxn modelId="{F4FBF725-7596-4B31-A109-A9715A46D73E}" srcId="{04806F15-D41A-4330-BABA-956A5C5207C1}" destId="{2F886C75-1382-4D83-9554-6C743A1BF3FB}" srcOrd="1" destOrd="0" parTransId="{816F16BC-C51A-48BA-9E02-9865E6E27DC5}" sibTransId="{AEE92138-74A0-43F3-8224-0D27E7964095}"/>
    <dgm:cxn modelId="{AD659032-AA1B-48C9-9053-A18F0AD80AF7}" srcId="{9F60CBDF-0656-4F65-A243-916495A7EF0C}" destId="{D109097E-B8FB-46EA-8767-952DE2C1A3BA}" srcOrd="0" destOrd="0" parTransId="{72295A0D-F00C-4644-893C-B0EAE35F67C4}" sibTransId="{3C0CD6F2-0326-4BF8-930B-B61DF19ABC8A}"/>
    <dgm:cxn modelId="{0E284B36-8F73-44B1-9A99-06258608CED4}" type="presOf" srcId="{82911D7D-B6E8-4DCA-BB53-5EDF4BF38396}" destId="{02D0DA4E-E686-48D9-B31C-0A50E78D6609}" srcOrd="0" destOrd="0" presId="urn:microsoft.com/office/officeart/2018/2/layout/IconVerticalSolidList"/>
    <dgm:cxn modelId="{05F3293A-7BFC-4FBF-876E-B4A0D29371B8}" type="presOf" srcId="{2F886C75-1382-4D83-9554-6C743A1BF3FB}" destId="{210572A8-438E-4DFB-9262-2676F09B6341}" srcOrd="0" destOrd="1" presId="urn:microsoft.com/office/officeart/2018/2/layout/IconVerticalSolidList"/>
    <dgm:cxn modelId="{C9199B3C-088C-484B-8A4F-5E8F3E07A3DF}" type="presOf" srcId="{720B39C6-B7CD-4706-AC35-C4733957308E}" destId="{CBD07B3B-2606-416E-B33F-4BE6C8C8438E}" srcOrd="0" destOrd="0" presId="urn:microsoft.com/office/officeart/2018/2/layout/IconVerticalSolidList"/>
    <dgm:cxn modelId="{E3BBDA42-EF94-4DE5-A215-FF5BBC502D2A}" type="presOf" srcId="{69C597B6-A20C-4F96-9997-19763D5E24EA}" destId="{5F2BFDCE-6668-444F-84B6-2E66E89BA090}" srcOrd="0" destOrd="0" presId="urn:microsoft.com/office/officeart/2018/2/layout/IconVerticalSolidList"/>
    <dgm:cxn modelId="{44C49545-FAA5-45C4-961E-789C3721B4A6}" srcId="{04806F15-D41A-4330-BABA-956A5C5207C1}" destId="{2A11EE49-54A9-4EF7-A8B9-EC86B86F48A1}" srcOrd="3" destOrd="0" parTransId="{2F8E1D13-A792-4DEB-B92F-A9E7238FA843}" sibTransId="{EF6A4BBD-8CB4-415D-8976-EB9708F9FDA5}"/>
    <dgm:cxn modelId="{E81DF746-9B90-465F-BC5D-812E84802EBE}" srcId="{3088EC44-E2A0-4E5E-8194-FC257B5C6578}" destId="{9F60CBDF-0656-4F65-A243-916495A7EF0C}" srcOrd="4" destOrd="0" parTransId="{41B353A2-06A7-475C-9032-9F77B9C70388}" sibTransId="{DB4FFBE7-50CD-45BD-ACDD-DFD63E79AD29}"/>
    <dgm:cxn modelId="{413B164C-B74B-443D-9FB3-FA2A5D7C1D29}" type="presOf" srcId="{607B2BC0-BB32-4335-8F1B-2AE4D9C9650B}" destId="{1A49B9AC-F895-4CA5-9ADE-8B012DA52E53}" srcOrd="0" destOrd="0" presId="urn:microsoft.com/office/officeart/2018/2/layout/IconVerticalSolidList"/>
    <dgm:cxn modelId="{20B10353-C9A5-482E-88B0-CF772CFF23B4}" type="presOf" srcId="{3088EC44-E2A0-4E5E-8194-FC257B5C6578}" destId="{A5A2FFAB-295D-4719-908A-9D145D53758C}" srcOrd="0" destOrd="0" presId="urn:microsoft.com/office/officeart/2018/2/layout/IconVerticalSolidList"/>
    <dgm:cxn modelId="{2B6E3E61-1EC2-4F38-900F-4893807C4D5B}" type="presOf" srcId="{F3EC43DB-FD10-4829-98C1-8F9DFCC7AB9D}" destId="{210572A8-438E-4DFB-9262-2676F09B6341}" srcOrd="0" destOrd="0" presId="urn:microsoft.com/office/officeart/2018/2/layout/IconVerticalSolidList"/>
    <dgm:cxn modelId="{8CE28C62-EF10-4667-B2E8-9A53D99FDFD1}" type="presOf" srcId="{04806F15-D41A-4330-BABA-956A5C5207C1}" destId="{55D9962B-E3E7-4A3F-9803-73B3B9C263B0}" srcOrd="0" destOrd="0" presId="urn:microsoft.com/office/officeart/2018/2/layout/IconVerticalSolidList"/>
    <dgm:cxn modelId="{5B56267E-EA5E-4427-A6B7-EA46B941E8A9}" srcId="{607B2BC0-BB32-4335-8F1B-2AE4D9C9650B}" destId="{199F0DAB-79CC-42B6-8AF0-0DA8FE4FFEC9}" srcOrd="1" destOrd="0" parTransId="{A06EBCC7-3F10-46E2-B942-BDB657BA0563}" sibTransId="{95400596-3DE8-4845-B840-8F395104202F}"/>
    <dgm:cxn modelId="{6B97AA7E-5FA2-4981-83AD-E6B6EC22987D}" type="presOf" srcId="{A64137CE-1255-4BDD-9698-6304564010F4}" destId="{C195A64D-3BD4-4CFA-A276-73F217EF5EFE}" srcOrd="0" destOrd="0" presId="urn:microsoft.com/office/officeart/2018/2/layout/IconVerticalSolidList"/>
    <dgm:cxn modelId="{7AFC4D82-16C5-4E6F-932A-A2ADF6B00256}" type="presOf" srcId="{96FD0AAE-26F8-46E2-BE7A-526D95FDA7FE}" destId="{3C22169D-CF33-42A7-801F-2ACE529F61A0}" srcOrd="0" destOrd="0" presId="urn:microsoft.com/office/officeart/2018/2/layout/IconVerticalSolidList"/>
    <dgm:cxn modelId="{BF817C84-9BFA-4A26-AB2F-B7795861E44B}" type="presOf" srcId="{199F0DAB-79CC-42B6-8AF0-0DA8FE4FFEC9}" destId="{3C22169D-CF33-42A7-801F-2ACE529F61A0}" srcOrd="0" destOrd="1" presId="urn:microsoft.com/office/officeart/2018/2/layout/IconVerticalSolidList"/>
    <dgm:cxn modelId="{E5914091-32BF-4FC3-8295-3753E0E97C53}" srcId="{607B2BC0-BB32-4335-8F1B-2AE4D9C9650B}" destId="{96FD0AAE-26F8-46E2-BE7A-526D95FDA7FE}" srcOrd="0" destOrd="0" parTransId="{49E631A3-7275-40F6-83A2-1D84CB138E1C}" sibTransId="{D15FB0E1-EC99-4519-874F-BAB45BDB5CDA}"/>
    <dgm:cxn modelId="{D18E8296-5C77-417E-A998-362F2D9D24AA}" type="presOf" srcId="{D109097E-B8FB-46EA-8767-952DE2C1A3BA}" destId="{AFF51D7E-55B2-43C1-B3EF-714463A08AD3}" srcOrd="0" destOrd="0" presId="urn:microsoft.com/office/officeart/2018/2/layout/IconVerticalSolidList"/>
    <dgm:cxn modelId="{646D31A3-0BBA-4B0B-B9EE-0E897685B2D0}" type="presOf" srcId="{2A11EE49-54A9-4EF7-A8B9-EC86B86F48A1}" destId="{210572A8-438E-4DFB-9262-2676F09B6341}" srcOrd="0" destOrd="3" presId="urn:microsoft.com/office/officeart/2018/2/layout/IconVerticalSolidList"/>
    <dgm:cxn modelId="{F5794FAB-22C3-48EE-9256-C620A9DA910F}" srcId="{3088EC44-E2A0-4E5E-8194-FC257B5C6578}" destId="{82911D7D-B6E8-4DCA-BB53-5EDF4BF38396}" srcOrd="0" destOrd="0" parTransId="{2E96E7B3-3A3C-4E94-A8A6-83C2411B334B}" sibTransId="{CB574969-E974-42CC-A6EF-01D65F2F7717}"/>
    <dgm:cxn modelId="{7B6C55E4-D424-4A20-AE26-F425F7D2C3FC}" srcId="{04806F15-D41A-4330-BABA-956A5C5207C1}" destId="{50A94468-148F-4070-B7FE-BD8192C83718}" srcOrd="2" destOrd="0" parTransId="{79864581-D312-406A-8B9B-58D37E1284E7}" sibTransId="{A93A5FFD-AC04-4C5B-904C-99EBCEF0FAB3}"/>
    <dgm:cxn modelId="{681543E7-C58B-4D73-B397-96E3B84C4CF1}" srcId="{3088EC44-E2A0-4E5E-8194-FC257B5C6578}" destId="{A64137CE-1255-4BDD-9698-6304564010F4}" srcOrd="5" destOrd="0" parTransId="{9A6073E8-2DA4-4BF2-8A6B-F062D0E10BB7}" sibTransId="{788E5D2C-D8C2-4250-9B79-B5DE6CD043E9}"/>
    <dgm:cxn modelId="{9C5D5AF1-CE77-4A15-ABBF-8D03E908D912}" srcId="{A64137CE-1255-4BDD-9698-6304564010F4}" destId="{720B39C6-B7CD-4706-AC35-C4733957308E}" srcOrd="0" destOrd="0" parTransId="{FA6775B9-D2EE-4BEE-9AB8-A2C4BCDB93C1}" sibTransId="{0A9684DB-B104-4758-8F9F-1CDECFC1F2A2}"/>
    <dgm:cxn modelId="{BFD79DF3-49F1-4CE6-9D21-76C225518F09}" srcId="{3088EC44-E2A0-4E5E-8194-FC257B5C6578}" destId="{69C597B6-A20C-4F96-9997-19763D5E24EA}" srcOrd="1" destOrd="0" parTransId="{D96907BE-7E0C-43EB-937A-E35108B8DAAF}" sibTransId="{FD734E2D-897E-4ABE-A29D-380F2EC3E11C}"/>
    <dgm:cxn modelId="{060187FF-678E-497A-8CA6-EAA618051C6C}" type="presOf" srcId="{50A94468-148F-4070-B7FE-BD8192C83718}" destId="{210572A8-438E-4DFB-9262-2676F09B6341}" srcOrd="0" destOrd="2" presId="urn:microsoft.com/office/officeart/2018/2/layout/IconVerticalSolidList"/>
    <dgm:cxn modelId="{A204A4FE-6B6D-4967-8856-E43C8FBD91F1}" type="presParOf" srcId="{A5A2FFAB-295D-4719-908A-9D145D53758C}" destId="{C8C3F520-10D8-4B70-ACE4-62A512060CB7}" srcOrd="0" destOrd="0" presId="urn:microsoft.com/office/officeart/2018/2/layout/IconVerticalSolidList"/>
    <dgm:cxn modelId="{77944314-E0B8-4C39-B458-A05BD6C0166A}" type="presParOf" srcId="{C8C3F520-10D8-4B70-ACE4-62A512060CB7}" destId="{05FBDF10-4CDE-423E-BC60-080D64028A33}" srcOrd="0" destOrd="0" presId="urn:microsoft.com/office/officeart/2018/2/layout/IconVerticalSolidList"/>
    <dgm:cxn modelId="{E9462107-66FD-4E84-B2C1-DBA82F224896}" type="presParOf" srcId="{C8C3F520-10D8-4B70-ACE4-62A512060CB7}" destId="{A2B53144-430B-4C5E-BC19-8E7D24FED8EF}" srcOrd="1" destOrd="0" presId="urn:microsoft.com/office/officeart/2018/2/layout/IconVerticalSolidList"/>
    <dgm:cxn modelId="{AD1D0D18-B4E6-4B6D-BF5D-EA68DC225E8A}" type="presParOf" srcId="{C8C3F520-10D8-4B70-ACE4-62A512060CB7}" destId="{981F1CF9-C563-4B35-8813-953F00BEADFF}" srcOrd="2" destOrd="0" presId="urn:microsoft.com/office/officeart/2018/2/layout/IconVerticalSolidList"/>
    <dgm:cxn modelId="{2EDBCCDF-A0C1-4E0A-AC98-718E4D17BE61}" type="presParOf" srcId="{C8C3F520-10D8-4B70-ACE4-62A512060CB7}" destId="{02D0DA4E-E686-48D9-B31C-0A50E78D6609}" srcOrd="3" destOrd="0" presId="urn:microsoft.com/office/officeart/2018/2/layout/IconVerticalSolidList"/>
    <dgm:cxn modelId="{0E5426BD-CDBF-440A-AACC-8500C5A0F65F}" type="presParOf" srcId="{A5A2FFAB-295D-4719-908A-9D145D53758C}" destId="{FA5FCB24-D576-4DCE-8771-12B0805364B6}" srcOrd="1" destOrd="0" presId="urn:microsoft.com/office/officeart/2018/2/layout/IconVerticalSolidList"/>
    <dgm:cxn modelId="{E7CA92EA-6693-43E8-B657-B186F3756845}" type="presParOf" srcId="{A5A2FFAB-295D-4719-908A-9D145D53758C}" destId="{0FA3931D-E27A-4263-B468-36EC61B489C9}" srcOrd="2" destOrd="0" presId="urn:microsoft.com/office/officeart/2018/2/layout/IconVerticalSolidList"/>
    <dgm:cxn modelId="{3DD1810F-E1BE-457E-8B8D-39F148769286}" type="presParOf" srcId="{0FA3931D-E27A-4263-B468-36EC61B489C9}" destId="{6843C17F-ED12-4E4B-80F0-501DACB18DE9}" srcOrd="0" destOrd="0" presId="urn:microsoft.com/office/officeart/2018/2/layout/IconVerticalSolidList"/>
    <dgm:cxn modelId="{5BAB6F36-42C0-4298-9270-A5A734F6B6E9}" type="presParOf" srcId="{0FA3931D-E27A-4263-B468-36EC61B489C9}" destId="{50CB912E-84C2-4BFA-B5E1-F698F57C2FD7}" srcOrd="1" destOrd="0" presId="urn:microsoft.com/office/officeart/2018/2/layout/IconVerticalSolidList"/>
    <dgm:cxn modelId="{21DA5F28-E354-47EC-8071-2D24A1C36C63}" type="presParOf" srcId="{0FA3931D-E27A-4263-B468-36EC61B489C9}" destId="{EFFC85A2-E0C7-4C5A-86D9-C2978428EDB9}" srcOrd="2" destOrd="0" presId="urn:microsoft.com/office/officeart/2018/2/layout/IconVerticalSolidList"/>
    <dgm:cxn modelId="{4F4DD209-97A4-4ED7-ACD7-575F2CD595D2}" type="presParOf" srcId="{0FA3931D-E27A-4263-B468-36EC61B489C9}" destId="{5F2BFDCE-6668-444F-84B6-2E66E89BA090}" srcOrd="3" destOrd="0" presId="urn:microsoft.com/office/officeart/2018/2/layout/IconVerticalSolidList"/>
    <dgm:cxn modelId="{6A9DD119-B737-4021-A27B-51873171E78C}" type="presParOf" srcId="{A5A2FFAB-295D-4719-908A-9D145D53758C}" destId="{41907D93-B9C0-4A03-8BCE-8423B2CFFB46}" srcOrd="3" destOrd="0" presId="urn:microsoft.com/office/officeart/2018/2/layout/IconVerticalSolidList"/>
    <dgm:cxn modelId="{DA56F07C-B4F6-43CA-8406-871EF3221D99}" type="presParOf" srcId="{A5A2FFAB-295D-4719-908A-9D145D53758C}" destId="{2C54DA33-F48A-4B77-8B14-03C569C4AC2F}" srcOrd="4" destOrd="0" presId="urn:microsoft.com/office/officeart/2018/2/layout/IconVerticalSolidList"/>
    <dgm:cxn modelId="{6D468938-5CE0-4E4A-B70B-B14F22B82A6E}" type="presParOf" srcId="{2C54DA33-F48A-4B77-8B14-03C569C4AC2F}" destId="{3618534A-2AF0-4B2A-9857-C2C1A55C5622}" srcOrd="0" destOrd="0" presId="urn:microsoft.com/office/officeart/2018/2/layout/IconVerticalSolidList"/>
    <dgm:cxn modelId="{D514E8C5-889B-445E-A2BF-B8E1E7E84B53}" type="presParOf" srcId="{2C54DA33-F48A-4B77-8B14-03C569C4AC2F}" destId="{127F9C18-F807-49EE-93CE-E0EA02BAA876}" srcOrd="1" destOrd="0" presId="urn:microsoft.com/office/officeart/2018/2/layout/IconVerticalSolidList"/>
    <dgm:cxn modelId="{ABE26423-1B89-470E-A28C-A6CF9065DA45}" type="presParOf" srcId="{2C54DA33-F48A-4B77-8B14-03C569C4AC2F}" destId="{40618404-3648-42EA-8C00-89EC1DCF72AD}" srcOrd="2" destOrd="0" presId="urn:microsoft.com/office/officeart/2018/2/layout/IconVerticalSolidList"/>
    <dgm:cxn modelId="{16A74EDF-3867-4C6C-828A-B50774090AB0}" type="presParOf" srcId="{2C54DA33-F48A-4B77-8B14-03C569C4AC2F}" destId="{55D9962B-E3E7-4A3F-9803-73B3B9C263B0}" srcOrd="3" destOrd="0" presId="urn:microsoft.com/office/officeart/2018/2/layout/IconVerticalSolidList"/>
    <dgm:cxn modelId="{7074F081-AC63-4CE7-BEF6-2C6B744FB7F8}" type="presParOf" srcId="{2C54DA33-F48A-4B77-8B14-03C569C4AC2F}" destId="{210572A8-438E-4DFB-9262-2676F09B6341}" srcOrd="4" destOrd="0" presId="urn:microsoft.com/office/officeart/2018/2/layout/IconVerticalSolidList"/>
    <dgm:cxn modelId="{FD99A78F-C63C-47FB-B526-1EFB6A556AB5}" type="presParOf" srcId="{A5A2FFAB-295D-4719-908A-9D145D53758C}" destId="{78829F00-FECF-433D-BBDD-28EC7E539D6E}" srcOrd="5" destOrd="0" presId="urn:microsoft.com/office/officeart/2018/2/layout/IconVerticalSolidList"/>
    <dgm:cxn modelId="{64F20CFB-A81D-42F6-8B3A-577AEB762FA4}" type="presParOf" srcId="{A5A2FFAB-295D-4719-908A-9D145D53758C}" destId="{71B67F93-0BE2-47D2-BBC4-353EE5CAD7CE}" srcOrd="6" destOrd="0" presId="urn:microsoft.com/office/officeart/2018/2/layout/IconVerticalSolidList"/>
    <dgm:cxn modelId="{4660BE51-6F78-423D-9A7E-08E85B828D29}" type="presParOf" srcId="{71B67F93-0BE2-47D2-BBC4-353EE5CAD7CE}" destId="{8C33FB43-976B-4EE6-BAB7-8C391D854970}" srcOrd="0" destOrd="0" presId="urn:microsoft.com/office/officeart/2018/2/layout/IconVerticalSolidList"/>
    <dgm:cxn modelId="{D4A24193-E255-4FEC-8B77-CA7B2C73BF42}" type="presParOf" srcId="{71B67F93-0BE2-47D2-BBC4-353EE5CAD7CE}" destId="{531E750E-219D-4C4F-A86E-F89C86C6986B}" srcOrd="1" destOrd="0" presId="urn:microsoft.com/office/officeart/2018/2/layout/IconVerticalSolidList"/>
    <dgm:cxn modelId="{CCED5204-17DA-4E1D-AFDE-4342F539CBF0}" type="presParOf" srcId="{71B67F93-0BE2-47D2-BBC4-353EE5CAD7CE}" destId="{0410D4EA-3117-40BB-B595-CA69D23371D8}" srcOrd="2" destOrd="0" presId="urn:microsoft.com/office/officeart/2018/2/layout/IconVerticalSolidList"/>
    <dgm:cxn modelId="{F3877C2F-6306-492D-A009-6FDAF05B7FFA}" type="presParOf" srcId="{71B67F93-0BE2-47D2-BBC4-353EE5CAD7CE}" destId="{1A49B9AC-F895-4CA5-9ADE-8B012DA52E53}" srcOrd="3" destOrd="0" presId="urn:microsoft.com/office/officeart/2018/2/layout/IconVerticalSolidList"/>
    <dgm:cxn modelId="{0EDF7925-2684-4DE1-8C77-C7D2F772B829}" type="presParOf" srcId="{71B67F93-0BE2-47D2-BBC4-353EE5CAD7CE}" destId="{3C22169D-CF33-42A7-801F-2ACE529F61A0}" srcOrd="4" destOrd="0" presId="urn:microsoft.com/office/officeart/2018/2/layout/IconVerticalSolidList"/>
    <dgm:cxn modelId="{84D84B48-D27B-4745-90AF-6E7EE5A048C6}" type="presParOf" srcId="{A5A2FFAB-295D-4719-908A-9D145D53758C}" destId="{56C0EE8D-9420-4CA8-A29D-A1A571C1225F}" srcOrd="7" destOrd="0" presId="urn:microsoft.com/office/officeart/2018/2/layout/IconVerticalSolidList"/>
    <dgm:cxn modelId="{935214B2-A57A-4636-9792-C05F8B797CCE}" type="presParOf" srcId="{A5A2FFAB-295D-4719-908A-9D145D53758C}" destId="{3F70319F-1665-4B72-B324-15F5775CED04}" srcOrd="8" destOrd="0" presId="urn:microsoft.com/office/officeart/2018/2/layout/IconVerticalSolidList"/>
    <dgm:cxn modelId="{A890673C-F93F-48D4-BF05-F9A27BAC8D13}" type="presParOf" srcId="{3F70319F-1665-4B72-B324-15F5775CED04}" destId="{B0DF6767-7C6D-44C9-8961-8C8DB6A02426}" srcOrd="0" destOrd="0" presId="urn:microsoft.com/office/officeart/2018/2/layout/IconVerticalSolidList"/>
    <dgm:cxn modelId="{7EE8CD58-786D-4994-B96F-9A608F0B2523}" type="presParOf" srcId="{3F70319F-1665-4B72-B324-15F5775CED04}" destId="{D05FDEC9-09AD-40C0-927E-B7B051626584}" srcOrd="1" destOrd="0" presId="urn:microsoft.com/office/officeart/2018/2/layout/IconVerticalSolidList"/>
    <dgm:cxn modelId="{0E4416C5-770A-4E3D-878B-05845F855009}" type="presParOf" srcId="{3F70319F-1665-4B72-B324-15F5775CED04}" destId="{EE6E8959-BD7F-4FC4-8E3B-CF3E8EA84533}" srcOrd="2" destOrd="0" presId="urn:microsoft.com/office/officeart/2018/2/layout/IconVerticalSolidList"/>
    <dgm:cxn modelId="{64C9E57E-38BC-4A96-B906-2322F467C692}" type="presParOf" srcId="{3F70319F-1665-4B72-B324-15F5775CED04}" destId="{9FF52AFC-EB5D-4685-A78A-2EACB8A4D46E}" srcOrd="3" destOrd="0" presId="urn:microsoft.com/office/officeart/2018/2/layout/IconVerticalSolidList"/>
    <dgm:cxn modelId="{03CCDF68-C527-46DF-AE70-2347DC862265}" type="presParOf" srcId="{3F70319F-1665-4B72-B324-15F5775CED04}" destId="{AFF51D7E-55B2-43C1-B3EF-714463A08AD3}" srcOrd="4" destOrd="0" presId="urn:microsoft.com/office/officeart/2018/2/layout/IconVerticalSolidList"/>
    <dgm:cxn modelId="{35EC4279-7ED4-4C3B-867B-31B730AD7187}" type="presParOf" srcId="{A5A2FFAB-295D-4719-908A-9D145D53758C}" destId="{CD053051-C3A3-47EE-8EBB-73C673B26CA1}" srcOrd="9" destOrd="0" presId="urn:microsoft.com/office/officeart/2018/2/layout/IconVerticalSolidList"/>
    <dgm:cxn modelId="{72627F5B-47F9-4706-A054-E78FCBDDA5C5}" type="presParOf" srcId="{A5A2FFAB-295D-4719-908A-9D145D53758C}" destId="{489F649B-E9DD-479E-994A-F126E3E67B1A}" srcOrd="10" destOrd="0" presId="urn:microsoft.com/office/officeart/2018/2/layout/IconVerticalSolidList"/>
    <dgm:cxn modelId="{54B3EAC4-454F-4830-A56F-914EA44DF334}" type="presParOf" srcId="{489F649B-E9DD-479E-994A-F126E3E67B1A}" destId="{C69AC543-CF66-45FB-B949-8EFB1433FEC3}" srcOrd="0" destOrd="0" presId="urn:microsoft.com/office/officeart/2018/2/layout/IconVerticalSolidList"/>
    <dgm:cxn modelId="{6AFD1662-56C8-4591-83DD-EB79DA4F577B}" type="presParOf" srcId="{489F649B-E9DD-479E-994A-F126E3E67B1A}" destId="{0E75B555-514F-4A4B-86E1-AC10EC97AE0E}" srcOrd="1" destOrd="0" presId="urn:microsoft.com/office/officeart/2018/2/layout/IconVerticalSolidList"/>
    <dgm:cxn modelId="{9A6E34BE-0B80-40C6-8271-5897B39041D6}" type="presParOf" srcId="{489F649B-E9DD-479E-994A-F126E3E67B1A}" destId="{FB19B22F-0C86-4A65-BBF6-9FC167E04774}" srcOrd="2" destOrd="0" presId="urn:microsoft.com/office/officeart/2018/2/layout/IconVerticalSolidList"/>
    <dgm:cxn modelId="{BB3CB5DA-AB8D-4062-8C88-749D780E4A3F}" type="presParOf" srcId="{489F649B-E9DD-479E-994A-F126E3E67B1A}" destId="{C195A64D-3BD4-4CFA-A276-73F217EF5EFE}" srcOrd="3" destOrd="0" presId="urn:microsoft.com/office/officeart/2018/2/layout/IconVerticalSolidList"/>
    <dgm:cxn modelId="{74E9F126-D0A0-4BF6-B826-A23792F6144F}" type="presParOf" srcId="{489F649B-E9DD-479E-994A-F126E3E67B1A}" destId="{CBD07B3B-2606-416E-B33F-4BE6C8C8438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2CF7C1-3989-4782-8BF4-FACD1C830FA3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7F5047-B1E7-45D3-BF3A-9C1C360B2D33}">
      <dgm:prSet/>
      <dgm:spPr/>
      <dgm:t>
        <a:bodyPr/>
        <a:lstStyle/>
        <a:p>
          <a:pPr>
            <a:defRPr b="1"/>
          </a:pPr>
          <a:r>
            <a:rPr lang="en-US"/>
            <a:t>Aug.–Sep.</a:t>
          </a:r>
        </a:p>
      </dgm:t>
    </dgm:pt>
    <dgm:pt modelId="{5EC21433-F004-4861-B069-6706980F864A}" type="parTrans" cxnId="{CAC4C408-967E-4A72-90B2-33AB2EA1D3FD}">
      <dgm:prSet/>
      <dgm:spPr/>
      <dgm:t>
        <a:bodyPr/>
        <a:lstStyle/>
        <a:p>
          <a:endParaRPr lang="en-US"/>
        </a:p>
      </dgm:t>
    </dgm:pt>
    <dgm:pt modelId="{C6503D02-F7EB-4757-A852-F0BBB510B07F}" type="sibTrans" cxnId="{CAC4C408-967E-4A72-90B2-33AB2EA1D3FD}">
      <dgm:prSet/>
      <dgm:spPr/>
      <dgm:t>
        <a:bodyPr/>
        <a:lstStyle/>
        <a:p>
          <a:endParaRPr lang="en-US"/>
        </a:p>
      </dgm:t>
    </dgm:pt>
    <dgm:pt modelId="{5A56E81F-9AB3-422D-941A-A5A7F185D9EA}">
      <dgm:prSet/>
      <dgm:spPr/>
      <dgm:t>
        <a:bodyPr/>
        <a:lstStyle/>
        <a:p>
          <a:r>
            <a:rPr lang="en-US" dirty="0"/>
            <a:t>GRE</a:t>
          </a:r>
        </a:p>
        <a:p>
          <a:r>
            <a:rPr lang="en-US" dirty="0"/>
            <a:t>Research Schools</a:t>
          </a:r>
        </a:p>
      </dgm:t>
    </dgm:pt>
    <dgm:pt modelId="{2CC0955B-FBA9-4B93-AFBF-47B1F4B7C3B3}" type="parTrans" cxnId="{3DE971BA-DE35-405E-868C-70F31F25F34A}">
      <dgm:prSet/>
      <dgm:spPr/>
      <dgm:t>
        <a:bodyPr/>
        <a:lstStyle/>
        <a:p>
          <a:endParaRPr lang="en-US"/>
        </a:p>
      </dgm:t>
    </dgm:pt>
    <dgm:pt modelId="{4CE94C33-A85D-4D8A-8F19-3531DD224C96}" type="sibTrans" cxnId="{3DE971BA-DE35-405E-868C-70F31F25F34A}">
      <dgm:prSet/>
      <dgm:spPr/>
      <dgm:t>
        <a:bodyPr/>
        <a:lstStyle/>
        <a:p>
          <a:endParaRPr lang="en-US"/>
        </a:p>
      </dgm:t>
    </dgm:pt>
    <dgm:pt modelId="{44DC6067-FF23-4D6F-AEEC-B424258299A0}">
      <dgm:prSet/>
      <dgm:spPr/>
      <dgm:t>
        <a:bodyPr/>
        <a:lstStyle/>
        <a:p>
          <a:pPr>
            <a:defRPr b="1"/>
          </a:pPr>
          <a:r>
            <a:rPr lang="en-US"/>
            <a:t>Oct.–Nov.</a:t>
          </a:r>
        </a:p>
      </dgm:t>
    </dgm:pt>
    <dgm:pt modelId="{D0C8DD74-FF6F-4CBE-B384-8F5730E8BCF7}" type="parTrans" cxnId="{3C2B0674-7FE6-4AE6-AB06-533CB73BBC8F}">
      <dgm:prSet/>
      <dgm:spPr/>
      <dgm:t>
        <a:bodyPr/>
        <a:lstStyle/>
        <a:p>
          <a:endParaRPr lang="en-US"/>
        </a:p>
      </dgm:t>
    </dgm:pt>
    <dgm:pt modelId="{BA367EEA-6F33-4CFC-8E94-276A6B768580}" type="sibTrans" cxnId="{3C2B0674-7FE6-4AE6-AB06-533CB73BBC8F}">
      <dgm:prSet/>
      <dgm:spPr/>
      <dgm:t>
        <a:bodyPr/>
        <a:lstStyle/>
        <a:p>
          <a:endParaRPr lang="en-US"/>
        </a:p>
      </dgm:t>
    </dgm:pt>
    <dgm:pt modelId="{7D322FD3-B905-45ED-9796-9677C511EFAC}">
      <dgm:prSet/>
      <dgm:spPr/>
      <dgm:t>
        <a:bodyPr/>
        <a:lstStyle/>
        <a:p>
          <a:r>
            <a:rPr lang="en-US"/>
            <a:t>Applications &amp; Letters of Rec</a:t>
          </a:r>
        </a:p>
      </dgm:t>
    </dgm:pt>
    <dgm:pt modelId="{A6952BBD-1CB3-4E12-9FCC-99A486BBC046}" type="parTrans" cxnId="{68CB682B-7FCF-4754-AEC3-905724D6113A}">
      <dgm:prSet/>
      <dgm:spPr/>
      <dgm:t>
        <a:bodyPr/>
        <a:lstStyle/>
        <a:p>
          <a:endParaRPr lang="en-US"/>
        </a:p>
      </dgm:t>
    </dgm:pt>
    <dgm:pt modelId="{94A7D659-E535-409F-8DF9-3D99037FB2F5}" type="sibTrans" cxnId="{68CB682B-7FCF-4754-AEC3-905724D6113A}">
      <dgm:prSet/>
      <dgm:spPr/>
      <dgm:t>
        <a:bodyPr/>
        <a:lstStyle/>
        <a:p>
          <a:endParaRPr lang="en-US"/>
        </a:p>
      </dgm:t>
    </dgm:pt>
    <dgm:pt modelId="{11F8D617-AB6A-4D30-A1EA-95C023A9E80B}">
      <dgm:prSet/>
      <dgm:spPr/>
      <dgm:t>
        <a:bodyPr/>
        <a:lstStyle/>
        <a:p>
          <a:pPr>
            <a:defRPr b="1"/>
          </a:pPr>
          <a:r>
            <a:rPr lang="en-US"/>
            <a:t>Dec.–Jan.</a:t>
          </a:r>
        </a:p>
      </dgm:t>
    </dgm:pt>
    <dgm:pt modelId="{62A60472-1DF8-406A-8DEC-15C770129878}" type="parTrans" cxnId="{B38C7E69-B80D-4B8D-9C29-91C568F8B20D}">
      <dgm:prSet/>
      <dgm:spPr/>
      <dgm:t>
        <a:bodyPr/>
        <a:lstStyle/>
        <a:p>
          <a:endParaRPr lang="en-US"/>
        </a:p>
      </dgm:t>
    </dgm:pt>
    <dgm:pt modelId="{85F86E0F-490A-4C45-ABC9-2EC521B52D44}" type="sibTrans" cxnId="{B38C7E69-B80D-4B8D-9C29-91C568F8B20D}">
      <dgm:prSet/>
      <dgm:spPr/>
      <dgm:t>
        <a:bodyPr/>
        <a:lstStyle/>
        <a:p>
          <a:endParaRPr lang="en-US"/>
        </a:p>
      </dgm:t>
    </dgm:pt>
    <dgm:pt modelId="{FDB3B69B-8348-4DFC-8F91-91D7E0E71AE1}">
      <dgm:prSet/>
      <dgm:spPr/>
      <dgm:t>
        <a:bodyPr/>
        <a:lstStyle/>
        <a:p>
          <a:r>
            <a:rPr lang="en-US"/>
            <a:t>Applications Due</a:t>
          </a:r>
        </a:p>
      </dgm:t>
    </dgm:pt>
    <dgm:pt modelId="{C910FECE-5673-408C-89DA-3BB8567562CC}" type="parTrans" cxnId="{655DDCE8-531E-4830-81F5-4225779EA1EC}">
      <dgm:prSet/>
      <dgm:spPr/>
      <dgm:t>
        <a:bodyPr/>
        <a:lstStyle/>
        <a:p>
          <a:endParaRPr lang="en-US"/>
        </a:p>
      </dgm:t>
    </dgm:pt>
    <dgm:pt modelId="{6BCF8F76-BBA5-41C1-BC2F-22AF0F41B35B}" type="sibTrans" cxnId="{655DDCE8-531E-4830-81F5-4225779EA1EC}">
      <dgm:prSet/>
      <dgm:spPr/>
      <dgm:t>
        <a:bodyPr/>
        <a:lstStyle/>
        <a:p>
          <a:endParaRPr lang="en-US"/>
        </a:p>
      </dgm:t>
    </dgm:pt>
    <dgm:pt modelId="{EBFE8CDD-4453-4320-94A4-7A065715286A}">
      <dgm:prSet/>
      <dgm:spPr/>
      <dgm:t>
        <a:bodyPr/>
        <a:lstStyle/>
        <a:p>
          <a:r>
            <a:rPr lang="en-US"/>
            <a:t>Reach out to professors and grad students</a:t>
          </a:r>
        </a:p>
      </dgm:t>
    </dgm:pt>
    <dgm:pt modelId="{FBF97179-CF9A-403F-BEC8-70643F1CBA0B}" type="parTrans" cxnId="{C7BC811F-56AC-44B1-B4D3-1B98E65E1BFD}">
      <dgm:prSet/>
      <dgm:spPr/>
      <dgm:t>
        <a:bodyPr/>
        <a:lstStyle/>
        <a:p>
          <a:endParaRPr lang="en-US"/>
        </a:p>
      </dgm:t>
    </dgm:pt>
    <dgm:pt modelId="{33EA7D62-7922-4644-B0BF-00137FB88B03}" type="sibTrans" cxnId="{C7BC811F-56AC-44B1-B4D3-1B98E65E1BFD}">
      <dgm:prSet/>
      <dgm:spPr/>
      <dgm:t>
        <a:bodyPr/>
        <a:lstStyle/>
        <a:p>
          <a:endParaRPr lang="en-US"/>
        </a:p>
      </dgm:t>
    </dgm:pt>
    <dgm:pt modelId="{3EF36C8C-CA28-4A32-BB93-22CF6AE6A812}">
      <dgm:prSet/>
      <dgm:spPr/>
      <dgm:t>
        <a:bodyPr/>
        <a:lstStyle/>
        <a:p>
          <a:pPr>
            <a:defRPr b="1"/>
          </a:pPr>
          <a:r>
            <a:rPr lang="en-US"/>
            <a:t>Feb.–Mar.</a:t>
          </a:r>
        </a:p>
      </dgm:t>
    </dgm:pt>
    <dgm:pt modelId="{BCDBC48E-6D98-45B1-A868-1957F58F959C}" type="parTrans" cxnId="{5427F9EC-740A-48CF-89CF-04CE62FD7101}">
      <dgm:prSet/>
      <dgm:spPr/>
      <dgm:t>
        <a:bodyPr/>
        <a:lstStyle/>
        <a:p>
          <a:endParaRPr lang="en-US"/>
        </a:p>
      </dgm:t>
    </dgm:pt>
    <dgm:pt modelId="{FEE62066-898D-4B01-834D-EB7DF715D468}" type="sibTrans" cxnId="{5427F9EC-740A-48CF-89CF-04CE62FD7101}">
      <dgm:prSet/>
      <dgm:spPr/>
      <dgm:t>
        <a:bodyPr/>
        <a:lstStyle/>
        <a:p>
          <a:endParaRPr lang="en-US"/>
        </a:p>
      </dgm:t>
    </dgm:pt>
    <dgm:pt modelId="{6E43A62E-EA03-4D7B-9C8A-E710472A3CFF}">
      <dgm:prSet/>
      <dgm:spPr/>
      <dgm:t>
        <a:bodyPr/>
        <a:lstStyle/>
        <a:p>
          <a:r>
            <a:rPr lang="en-US"/>
            <a:t>Visit Weekends, Interviews, etc.</a:t>
          </a:r>
        </a:p>
      </dgm:t>
    </dgm:pt>
    <dgm:pt modelId="{5DC6B405-A4A9-4C7F-A526-D8DBE0CC366D}" type="parTrans" cxnId="{526289B2-7C4E-4229-B60F-E00917B1BDBB}">
      <dgm:prSet/>
      <dgm:spPr/>
      <dgm:t>
        <a:bodyPr/>
        <a:lstStyle/>
        <a:p>
          <a:endParaRPr lang="en-US"/>
        </a:p>
      </dgm:t>
    </dgm:pt>
    <dgm:pt modelId="{1863BE21-2E27-4EA9-938B-64F848389CDB}" type="sibTrans" cxnId="{526289B2-7C4E-4229-B60F-E00917B1BDBB}">
      <dgm:prSet/>
      <dgm:spPr/>
      <dgm:t>
        <a:bodyPr/>
        <a:lstStyle/>
        <a:p>
          <a:endParaRPr lang="en-US"/>
        </a:p>
      </dgm:t>
    </dgm:pt>
    <dgm:pt modelId="{79974187-6AB3-4000-83F4-FCC862B66D63}">
      <dgm:prSet/>
      <dgm:spPr/>
      <dgm:t>
        <a:bodyPr/>
        <a:lstStyle/>
        <a:p>
          <a:pPr>
            <a:defRPr b="1"/>
          </a:pPr>
          <a:r>
            <a:rPr lang="en-US"/>
            <a:t>15 Apr.</a:t>
          </a:r>
        </a:p>
      </dgm:t>
    </dgm:pt>
    <dgm:pt modelId="{F278F10F-092B-4058-9782-306655A2EA32}" type="parTrans" cxnId="{C955084A-8D86-4288-AE9D-304E832DE123}">
      <dgm:prSet/>
      <dgm:spPr/>
      <dgm:t>
        <a:bodyPr/>
        <a:lstStyle/>
        <a:p>
          <a:endParaRPr lang="en-US"/>
        </a:p>
      </dgm:t>
    </dgm:pt>
    <dgm:pt modelId="{090595F3-7C6A-4BF9-A145-58DD0DC63175}" type="sibTrans" cxnId="{C955084A-8D86-4288-AE9D-304E832DE123}">
      <dgm:prSet/>
      <dgm:spPr/>
      <dgm:t>
        <a:bodyPr/>
        <a:lstStyle/>
        <a:p>
          <a:endParaRPr lang="en-US"/>
        </a:p>
      </dgm:t>
    </dgm:pt>
    <dgm:pt modelId="{E24EE750-5713-4CB5-B197-F423AD715C0C}">
      <dgm:prSet/>
      <dgm:spPr/>
      <dgm:t>
        <a:bodyPr/>
        <a:lstStyle/>
        <a:p>
          <a:r>
            <a:rPr lang="en-US"/>
            <a:t>Decision Day</a:t>
          </a:r>
        </a:p>
      </dgm:t>
    </dgm:pt>
    <dgm:pt modelId="{4BE1003D-05A7-4933-85A2-125BC9A09336}" type="parTrans" cxnId="{C8D88ADA-BAA5-491A-A41F-A794A05BACE0}">
      <dgm:prSet/>
      <dgm:spPr/>
      <dgm:t>
        <a:bodyPr/>
        <a:lstStyle/>
        <a:p>
          <a:endParaRPr lang="en-US"/>
        </a:p>
      </dgm:t>
    </dgm:pt>
    <dgm:pt modelId="{6ABE04BC-9205-43D6-BE13-BC1FA64EEADA}" type="sibTrans" cxnId="{C8D88ADA-BAA5-491A-A41F-A794A05BACE0}">
      <dgm:prSet/>
      <dgm:spPr/>
      <dgm:t>
        <a:bodyPr/>
        <a:lstStyle/>
        <a:p>
          <a:endParaRPr lang="en-US"/>
        </a:p>
      </dgm:t>
    </dgm:pt>
    <dgm:pt modelId="{7E3411E6-C199-8A4B-9812-050C0E709E94}" type="pres">
      <dgm:prSet presAssocID="{532CF7C1-3989-4782-8BF4-FACD1C830FA3}" presName="root" presStyleCnt="0">
        <dgm:presLayoutVars>
          <dgm:chMax/>
          <dgm:chPref/>
          <dgm:animLvl val="lvl"/>
        </dgm:presLayoutVars>
      </dgm:prSet>
      <dgm:spPr/>
    </dgm:pt>
    <dgm:pt modelId="{C5C18C19-79E5-2F4D-963C-E6FA4C40E188}" type="pres">
      <dgm:prSet presAssocID="{532CF7C1-3989-4782-8BF4-FACD1C830FA3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4F9C0F6-9C44-AA4A-A6FC-17AF7F075A06}" type="pres">
      <dgm:prSet presAssocID="{532CF7C1-3989-4782-8BF4-FACD1C830FA3}" presName="nodes" presStyleCnt="0">
        <dgm:presLayoutVars>
          <dgm:chMax/>
          <dgm:chPref/>
          <dgm:animLvl val="lvl"/>
        </dgm:presLayoutVars>
      </dgm:prSet>
      <dgm:spPr/>
    </dgm:pt>
    <dgm:pt modelId="{D544C3AD-209D-EC4A-9426-A1A4434A19AC}" type="pres">
      <dgm:prSet presAssocID="{ED7F5047-B1E7-45D3-BF3A-9C1C360B2D33}" presName="composite" presStyleCnt="0"/>
      <dgm:spPr/>
    </dgm:pt>
    <dgm:pt modelId="{32673913-9E44-2D45-888F-A7C309BEF6F9}" type="pres">
      <dgm:prSet presAssocID="{ED7F5047-B1E7-45D3-BF3A-9C1C360B2D33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A785E4F-E972-FE41-818E-51446985B4F7}" type="pres">
      <dgm:prSet presAssocID="{ED7F5047-B1E7-45D3-BF3A-9C1C360B2D33}" presName="DropPinPlaceHolder" presStyleCnt="0"/>
      <dgm:spPr/>
    </dgm:pt>
    <dgm:pt modelId="{0F6B4886-63FD-EF4B-BD54-AE2B395D24BC}" type="pres">
      <dgm:prSet presAssocID="{ED7F5047-B1E7-45D3-BF3A-9C1C360B2D33}" presName="DropPin" presStyleLbl="alignNode1" presStyleIdx="0" presStyleCnt="5"/>
      <dgm:spPr/>
    </dgm:pt>
    <dgm:pt modelId="{0022D4F7-92B4-B743-8DA4-BB08D67C78BC}" type="pres">
      <dgm:prSet presAssocID="{ED7F5047-B1E7-45D3-BF3A-9C1C360B2D33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5D09F4F-89B7-C647-A5C2-DDCF0751811B}" type="pres">
      <dgm:prSet presAssocID="{ED7F5047-B1E7-45D3-BF3A-9C1C360B2D33}" presName="L2TextContainer" presStyleLbl="revTx" presStyleIdx="0" presStyleCnt="10">
        <dgm:presLayoutVars>
          <dgm:bulletEnabled val="1"/>
        </dgm:presLayoutVars>
      </dgm:prSet>
      <dgm:spPr/>
    </dgm:pt>
    <dgm:pt modelId="{B08A2AE0-9425-F346-B058-89F20DB3F1ED}" type="pres">
      <dgm:prSet presAssocID="{ED7F5047-B1E7-45D3-BF3A-9C1C360B2D33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F8109DC-53DF-5044-A4D3-AB53610F36D0}" type="pres">
      <dgm:prSet presAssocID="{ED7F5047-B1E7-45D3-BF3A-9C1C360B2D33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730414A-6E0C-7D48-9B0D-76A8BFA8C0CB}" type="pres">
      <dgm:prSet presAssocID="{ED7F5047-B1E7-45D3-BF3A-9C1C360B2D33}" presName="EmptyPlaceHolder" presStyleCnt="0"/>
      <dgm:spPr/>
    </dgm:pt>
    <dgm:pt modelId="{1C307367-C3F3-E742-9385-FE80D19C5ABB}" type="pres">
      <dgm:prSet presAssocID="{C6503D02-F7EB-4757-A852-F0BBB510B07F}" presName="spaceBetweenRectangles" presStyleCnt="0"/>
      <dgm:spPr/>
    </dgm:pt>
    <dgm:pt modelId="{0B4FD007-1CCF-0F48-85A6-027799BF50FE}" type="pres">
      <dgm:prSet presAssocID="{44DC6067-FF23-4D6F-AEEC-B424258299A0}" presName="composite" presStyleCnt="0"/>
      <dgm:spPr/>
    </dgm:pt>
    <dgm:pt modelId="{C4C6E07A-5C18-2D4F-8584-C1A783B0A75C}" type="pres">
      <dgm:prSet presAssocID="{44DC6067-FF23-4D6F-AEEC-B424258299A0}" presName="ConnectorPoint" presStyleLbl="lnNode1" presStyleIdx="1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C211607-EF67-ED4B-B375-F72A8DA42F24}" type="pres">
      <dgm:prSet presAssocID="{44DC6067-FF23-4D6F-AEEC-B424258299A0}" presName="DropPinPlaceHolder" presStyleCnt="0"/>
      <dgm:spPr/>
    </dgm:pt>
    <dgm:pt modelId="{CBA4837B-3F21-AF42-94BE-CD4B03FECB71}" type="pres">
      <dgm:prSet presAssocID="{44DC6067-FF23-4D6F-AEEC-B424258299A0}" presName="DropPin" presStyleLbl="alignNode1" presStyleIdx="1" presStyleCnt="5"/>
      <dgm:spPr/>
    </dgm:pt>
    <dgm:pt modelId="{9FE2C4CF-79ED-DE4B-A694-BF4782DE2A2C}" type="pres">
      <dgm:prSet presAssocID="{44DC6067-FF23-4D6F-AEEC-B424258299A0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2DE14DB-BD30-9941-8572-260C4F296D58}" type="pres">
      <dgm:prSet presAssocID="{44DC6067-FF23-4D6F-AEEC-B424258299A0}" presName="L2TextContainer" presStyleLbl="revTx" presStyleIdx="2" presStyleCnt="10">
        <dgm:presLayoutVars>
          <dgm:bulletEnabled val="1"/>
        </dgm:presLayoutVars>
      </dgm:prSet>
      <dgm:spPr/>
    </dgm:pt>
    <dgm:pt modelId="{2CE3CA4E-CB7D-3544-9537-8DF7A5E854CC}" type="pres">
      <dgm:prSet presAssocID="{44DC6067-FF23-4D6F-AEEC-B424258299A0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EAB37DB-0406-5648-BC64-34A0669EE825}" type="pres">
      <dgm:prSet presAssocID="{44DC6067-FF23-4D6F-AEEC-B424258299A0}" presName="ConnectLine" presStyleLbl="sibTrans1D1" presStyleIdx="1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4D17461-D171-FE45-8F03-CA2E25E9DB06}" type="pres">
      <dgm:prSet presAssocID="{44DC6067-FF23-4D6F-AEEC-B424258299A0}" presName="EmptyPlaceHolder" presStyleCnt="0"/>
      <dgm:spPr/>
    </dgm:pt>
    <dgm:pt modelId="{43978B82-13B8-1B45-8B6D-5B98F68D162B}" type="pres">
      <dgm:prSet presAssocID="{BA367EEA-6F33-4CFC-8E94-276A6B768580}" presName="spaceBetweenRectangles" presStyleCnt="0"/>
      <dgm:spPr/>
    </dgm:pt>
    <dgm:pt modelId="{AEB64958-D0AC-8042-95EA-96935AE2DDA8}" type="pres">
      <dgm:prSet presAssocID="{11F8D617-AB6A-4D30-A1EA-95C023A9E80B}" presName="composite" presStyleCnt="0"/>
      <dgm:spPr/>
    </dgm:pt>
    <dgm:pt modelId="{5F15EF29-2FBF-3042-916D-DED72004C8DB}" type="pres">
      <dgm:prSet presAssocID="{11F8D617-AB6A-4D30-A1EA-95C023A9E80B}" presName="ConnectorPoint" presStyleLbl="lnNode1" presStyleIdx="2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158C416-9DE1-404D-98B9-E11184C9CE34}" type="pres">
      <dgm:prSet presAssocID="{11F8D617-AB6A-4D30-A1EA-95C023A9E80B}" presName="DropPinPlaceHolder" presStyleCnt="0"/>
      <dgm:spPr/>
    </dgm:pt>
    <dgm:pt modelId="{957231EF-D019-8D4F-AC5E-7D2CFD093BF0}" type="pres">
      <dgm:prSet presAssocID="{11F8D617-AB6A-4D30-A1EA-95C023A9E80B}" presName="DropPin" presStyleLbl="alignNode1" presStyleIdx="2" presStyleCnt="5"/>
      <dgm:spPr/>
    </dgm:pt>
    <dgm:pt modelId="{05246DCF-055D-FE40-8AAD-70C46F3AA98C}" type="pres">
      <dgm:prSet presAssocID="{11F8D617-AB6A-4D30-A1EA-95C023A9E80B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6858A892-7FF1-CA45-83F7-A6263F639D79}" type="pres">
      <dgm:prSet presAssocID="{11F8D617-AB6A-4D30-A1EA-95C023A9E80B}" presName="L2TextContainer" presStyleLbl="revTx" presStyleIdx="4" presStyleCnt="10">
        <dgm:presLayoutVars>
          <dgm:bulletEnabled val="1"/>
        </dgm:presLayoutVars>
      </dgm:prSet>
      <dgm:spPr/>
    </dgm:pt>
    <dgm:pt modelId="{BA6C3788-6A4A-DB4B-8697-74176F906FD6}" type="pres">
      <dgm:prSet presAssocID="{11F8D617-AB6A-4D30-A1EA-95C023A9E80B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12196B14-E364-EB45-BFF4-3308DEE701BE}" type="pres">
      <dgm:prSet presAssocID="{11F8D617-AB6A-4D30-A1EA-95C023A9E80B}" presName="ConnectLine" presStyleLbl="sibTrans1D1" presStyleIdx="2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77BD469-8D4F-7046-A2FD-DC01A45BC1C1}" type="pres">
      <dgm:prSet presAssocID="{11F8D617-AB6A-4D30-A1EA-95C023A9E80B}" presName="EmptyPlaceHolder" presStyleCnt="0"/>
      <dgm:spPr/>
    </dgm:pt>
    <dgm:pt modelId="{5207F564-BA2C-0F49-B23C-AF31999E9BE0}" type="pres">
      <dgm:prSet presAssocID="{85F86E0F-490A-4C45-ABC9-2EC521B52D44}" presName="spaceBetweenRectangles" presStyleCnt="0"/>
      <dgm:spPr/>
    </dgm:pt>
    <dgm:pt modelId="{E27A9159-0F39-CD46-930C-6735B5167BF3}" type="pres">
      <dgm:prSet presAssocID="{3EF36C8C-CA28-4A32-BB93-22CF6AE6A812}" presName="composite" presStyleCnt="0"/>
      <dgm:spPr/>
    </dgm:pt>
    <dgm:pt modelId="{5A56CAD7-828E-E544-BE3E-E583B669FD94}" type="pres">
      <dgm:prSet presAssocID="{3EF36C8C-CA28-4A32-BB93-22CF6AE6A812}" presName="ConnectorPoint" presStyleLbl="lnNode1" presStyleIdx="3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3CC3C59-73CF-7A44-BC5C-B2AA8D4C33D8}" type="pres">
      <dgm:prSet presAssocID="{3EF36C8C-CA28-4A32-BB93-22CF6AE6A812}" presName="DropPinPlaceHolder" presStyleCnt="0"/>
      <dgm:spPr/>
    </dgm:pt>
    <dgm:pt modelId="{3E0A1472-8B3D-5B46-8459-4903A213E64C}" type="pres">
      <dgm:prSet presAssocID="{3EF36C8C-CA28-4A32-BB93-22CF6AE6A812}" presName="DropPin" presStyleLbl="alignNode1" presStyleIdx="3" presStyleCnt="5"/>
      <dgm:spPr/>
    </dgm:pt>
    <dgm:pt modelId="{8E8B8974-5D92-054F-901E-CC412FC6315D}" type="pres">
      <dgm:prSet presAssocID="{3EF36C8C-CA28-4A32-BB93-22CF6AE6A812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765D644-4581-3843-AD57-14381F4751F1}" type="pres">
      <dgm:prSet presAssocID="{3EF36C8C-CA28-4A32-BB93-22CF6AE6A812}" presName="L2TextContainer" presStyleLbl="revTx" presStyleIdx="6" presStyleCnt="10">
        <dgm:presLayoutVars>
          <dgm:bulletEnabled val="1"/>
        </dgm:presLayoutVars>
      </dgm:prSet>
      <dgm:spPr/>
    </dgm:pt>
    <dgm:pt modelId="{ADCA0771-A63E-E346-B721-74547ADC8F22}" type="pres">
      <dgm:prSet presAssocID="{3EF36C8C-CA28-4A32-BB93-22CF6AE6A812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065F646C-62FB-D045-B7AF-6F4A08D5C71E}" type="pres">
      <dgm:prSet presAssocID="{3EF36C8C-CA28-4A32-BB93-22CF6AE6A812}" presName="ConnectLine" presStyleLbl="sibTrans1D1" presStyleIdx="3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A5B6F92-D976-B74C-82E5-218A5A4B992C}" type="pres">
      <dgm:prSet presAssocID="{3EF36C8C-CA28-4A32-BB93-22CF6AE6A812}" presName="EmptyPlaceHolder" presStyleCnt="0"/>
      <dgm:spPr/>
    </dgm:pt>
    <dgm:pt modelId="{E9CA101B-DE87-244B-9EF1-7B674585C272}" type="pres">
      <dgm:prSet presAssocID="{FEE62066-898D-4B01-834D-EB7DF715D468}" presName="spaceBetweenRectangles" presStyleCnt="0"/>
      <dgm:spPr/>
    </dgm:pt>
    <dgm:pt modelId="{7210C4C1-3DFA-E748-AA78-BC3860052135}" type="pres">
      <dgm:prSet presAssocID="{79974187-6AB3-4000-83F4-FCC862B66D63}" presName="composite" presStyleCnt="0"/>
      <dgm:spPr/>
    </dgm:pt>
    <dgm:pt modelId="{E876FE42-4F92-9E46-BA53-BDD94747529A}" type="pres">
      <dgm:prSet presAssocID="{79974187-6AB3-4000-83F4-FCC862B66D63}" presName="ConnectorPoint" presStyleLbl="lnNode1" presStyleIdx="4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FA3615E-DCBB-3B4F-A687-008935A5DCE0}" type="pres">
      <dgm:prSet presAssocID="{79974187-6AB3-4000-83F4-FCC862B66D63}" presName="DropPinPlaceHolder" presStyleCnt="0"/>
      <dgm:spPr/>
    </dgm:pt>
    <dgm:pt modelId="{6ADBDFFE-AA42-8246-915F-1DBA3E0E187B}" type="pres">
      <dgm:prSet presAssocID="{79974187-6AB3-4000-83F4-FCC862B66D63}" presName="DropPin" presStyleLbl="alignNode1" presStyleIdx="4" presStyleCnt="5"/>
      <dgm:spPr/>
    </dgm:pt>
    <dgm:pt modelId="{057FD6E7-1F6E-874C-80F3-176D930BF6A9}" type="pres">
      <dgm:prSet presAssocID="{79974187-6AB3-4000-83F4-FCC862B66D6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4A94F96-45A8-2242-8A2B-40C4AC37711F}" type="pres">
      <dgm:prSet presAssocID="{79974187-6AB3-4000-83F4-FCC862B66D63}" presName="L2TextContainer" presStyleLbl="revTx" presStyleIdx="8" presStyleCnt="10">
        <dgm:presLayoutVars>
          <dgm:bulletEnabled val="1"/>
        </dgm:presLayoutVars>
      </dgm:prSet>
      <dgm:spPr/>
    </dgm:pt>
    <dgm:pt modelId="{EE03C689-3402-6A44-82CD-4270218ECCBB}" type="pres">
      <dgm:prSet presAssocID="{79974187-6AB3-4000-83F4-FCC862B66D6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A745D542-621B-BA47-B379-CB1D6D7EBB2B}" type="pres">
      <dgm:prSet presAssocID="{79974187-6AB3-4000-83F4-FCC862B66D63}" presName="ConnectLine" presStyleLbl="sibTrans1D1" presStyleIdx="4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DCFD4D7-9DCD-3646-86BE-12DDF39329B6}" type="pres">
      <dgm:prSet presAssocID="{79974187-6AB3-4000-83F4-FCC862B66D63}" presName="EmptyPlaceHolder" presStyleCnt="0"/>
      <dgm:spPr/>
    </dgm:pt>
  </dgm:ptLst>
  <dgm:cxnLst>
    <dgm:cxn modelId="{CAC4C408-967E-4A72-90B2-33AB2EA1D3FD}" srcId="{532CF7C1-3989-4782-8BF4-FACD1C830FA3}" destId="{ED7F5047-B1E7-45D3-BF3A-9C1C360B2D33}" srcOrd="0" destOrd="0" parTransId="{5EC21433-F004-4861-B069-6706980F864A}" sibTransId="{C6503D02-F7EB-4757-A852-F0BBB510B07F}"/>
    <dgm:cxn modelId="{35179309-C8C0-DC4B-BA1A-310638561CC6}" type="presOf" srcId="{FDB3B69B-8348-4DFC-8F91-91D7E0E71AE1}" destId="{6858A892-7FF1-CA45-83F7-A6263F639D79}" srcOrd="0" destOrd="0" presId="urn:microsoft.com/office/officeart/2017/3/layout/DropPinTimeline"/>
    <dgm:cxn modelId="{F7B5CD0D-81D0-884A-8D5B-378641C89C2D}" type="presOf" srcId="{7D322FD3-B905-45ED-9796-9677C511EFAC}" destId="{D2DE14DB-BD30-9941-8572-260C4F296D58}" srcOrd="0" destOrd="0" presId="urn:microsoft.com/office/officeart/2017/3/layout/DropPinTimeline"/>
    <dgm:cxn modelId="{B6A93F19-0873-9D4D-A8D2-C78116FCD405}" type="presOf" srcId="{79974187-6AB3-4000-83F4-FCC862B66D63}" destId="{EE03C689-3402-6A44-82CD-4270218ECCBB}" srcOrd="0" destOrd="0" presId="urn:microsoft.com/office/officeart/2017/3/layout/DropPinTimeline"/>
    <dgm:cxn modelId="{C7BC811F-56AC-44B1-B4D3-1B98E65E1BFD}" srcId="{FDB3B69B-8348-4DFC-8F91-91D7E0E71AE1}" destId="{EBFE8CDD-4453-4320-94A4-7A065715286A}" srcOrd="0" destOrd="0" parTransId="{FBF97179-CF9A-403F-BEC8-70643F1CBA0B}" sibTransId="{33EA7D62-7922-4644-B0BF-00137FB88B03}"/>
    <dgm:cxn modelId="{68CB682B-7FCF-4754-AEC3-905724D6113A}" srcId="{44DC6067-FF23-4D6F-AEEC-B424258299A0}" destId="{7D322FD3-B905-45ED-9796-9677C511EFAC}" srcOrd="0" destOrd="0" parTransId="{A6952BBD-1CB3-4E12-9FCC-99A486BBC046}" sibTransId="{94A7D659-E535-409F-8DF9-3D99037FB2F5}"/>
    <dgm:cxn modelId="{23666A38-6455-FA49-895C-8D277C6B5949}" type="presOf" srcId="{3EF36C8C-CA28-4A32-BB93-22CF6AE6A812}" destId="{ADCA0771-A63E-E346-B721-74547ADC8F22}" srcOrd="0" destOrd="0" presId="urn:microsoft.com/office/officeart/2017/3/layout/DropPinTimeline"/>
    <dgm:cxn modelId="{C6645539-561C-A041-B43B-E4AEE3C61FE5}" type="presOf" srcId="{532CF7C1-3989-4782-8BF4-FACD1C830FA3}" destId="{7E3411E6-C199-8A4B-9812-050C0E709E94}" srcOrd="0" destOrd="0" presId="urn:microsoft.com/office/officeart/2017/3/layout/DropPinTimeline"/>
    <dgm:cxn modelId="{C955084A-8D86-4288-AE9D-304E832DE123}" srcId="{532CF7C1-3989-4782-8BF4-FACD1C830FA3}" destId="{79974187-6AB3-4000-83F4-FCC862B66D63}" srcOrd="4" destOrd="0" parTransId="{F278F10F-092B-4058-9782-306655A2EA32}" sibTransId="{090595F3-7C6A-4BF9-A145-58DD0DC63175}"/>
    <dgm:cxn modelId="{876B1D5F-9492-4648-A670-EB8BB99040D7}" type="presOf" srcId="{E24EE750-5713-4CB5-B197-F423AD715C0C}" destId="{B4A94F96-45A8-2242-8A2B-40C4AC37711F}" srcOrd="0" destOrd="0" presId="urn:microsoft.com/office/officeart/2017/3/layout/DropPinTimeline"/>
    <dgm:cxn modelId="{B38C7E69-B80D-4B8D-9C29-91C568F8B20D}" srcId="{532CF7C1-3989-4782-8BF4-FACD1C830FA3}" destId="{11F8D617-AB6A-4D30-A1EA-95C023A9E80B}" srcOrd="2" destOrd="0" parTransId="{62A60472-1DF8-406A-8DEC-15C770129878}" sibTransId="{85F86E0F-490A-4C45-ABC9-2EC521B52D44}"/>
    <dgm:cxn modelId="{3C2B0674-7FE6-4AE6-AB06-533CB73BBC8F}" srcId="{532CF7C1-3989-4782-8BF4-FACD1C830FA3}" destId="{44DC6067-FF23-4D6F-AEEC-B424258299A0}" srcOrd="1" destOrd="0" parTransId="{D0C8DD74-FF6F-4CBE-B384-8F5730E8BCF7}" sibTransId="{BA367EEA-6F33-4CFC-8E94-276A6B768580}"/>
    <dgm:cxn modelId="{25D46A82-9BF8-5144-BB4C-C24E3E5FB552}" type="presOf" srcId="{6E43A62E-EA03-4D7B-9C8A-E710472A3CFF}" destId="{8765D644-4581-3843-AD57-14381F4751F1}" srcOrd="0" destOrd="0" presId="urn:microsoft.com/office/officeart/2017/3/layout/DropPinTimeline"/>
    <dgm:cxn modelId="{F2ECF78C-5982-5445-A886-F059421F532C}" type="presOf" srcId="{ED7F5047-B1E7-45D3-BF3A-9C1C360B2D33}" destId="{B08A2AE0-9425-F346-B058-89F20DB3F1ED}" srcOrd="0" destOrd="0" presId="urn:microsoft.com/office/officeart/2017/3/layout/DropPinTimeline"/>
    <dgm:cxn modelId="{FE834496-ACB5-014A-B2EC-27CD6AD92696}" type="presOf" srcId="{EBFE8CDD-4453-4320-94A4-7A065715286A}" destId="{6858A892-7FF1-CA45-83F7-A6263F639D79}" srcOrd="0" destOrd="1" presId="urn:microsoft.com/office/officeart/2017/3/layout/DropPinTimeline"/>
    <dgm:cxn modelId="{EE3F85AE-E8FB-6C49-B06E-3AE26043DF83}" type="presOf" srcId="{5A56E81F-9AB3-422D-941A-A5A7F185D9EA}" destId="{B5D09F4F-89B7-C647-A5C2-DDCF0751811B}" srcOrd="0" destOrd="0" presId="urn:microsoft.com/office/officeart/2017/3/layout/DropPinTimeline"/>
    <dgm:cxn modelId="{526289B2-7C4E-4229-B60F-E00917B1BDBB}" srcId="{3EF36C8C-CA28-4A32-BB93-22CF6AE6A812}" destId="{6E43A62E-EA03-4D7B-9C8A-E710472A3CFF}" srcOrd="0" destOrd="0" parTransId="{5DC6B405-A4A9-4C7F-A526-D8DBE0CC366D}" sibTransId="{1863BE21-2E27-4EA9-938B-64F848389CDB}"/>
    <dgm:cxn modelId="{3DE971BA-DE35-405E-868C-70F31F25F34A}" srcId="{ED7F5047-B1E7-45D3-BF3A-9C1C360B2D33}" destId="{5A56E81F-9AB3-422D-941A-A5A7F185D9EA}" srcOrd="0" destOrd="0" parTransId="{2CC0955B-FBA9-4B93-AFBF-47B1F4B7C3B3}" sibTransId="{4CE94C33-A85D-4D8A-8F19-3531DD224C96}"/>
    <dgm:cxn modelId="{49BA93CB-75E0-0A48-86E4-07B6672A01D6}" type="presOf" srcId="{44DC6067-FF23-4D6F-AEEC-B424258299A0}" destId="{2CE3CA4E-CB7D-3544-9537-8DF7A5E854CC}" srcOrd="0" destOrd="0" presId="urn:microsoft.com/office/officeart/2017/3/layout/DropPinTimeline"/>
    <dgm:cxn modelId="{C8D88ADA-BAA5-491A-A41F-A794A05BACE0}" srcId="{79974187-6AB3-4000-83F4-FCC862B66D63}" destId="{E24EE750-5713-4CB5-B197-F423AD715C0C}" srcOrd="0" destOrd="0" parTransId="{4BE1003D-05A7-4933-85A2-125BC9A09336}" sibTransId="{6ABE04BC-9205-43D6-BE13-BC1FA64EEADA}"/>
    <dgm:cxn modelId="{914048E8-6BBC-7244-B8B4-FA9E6A5E1EE1}" type="presOf" srcId="{11F8D617-AB6A-4D30-A1EA-95C023A9E80B}" destId="{BA6C3788-6A4A-DB4B-8697-74176F906FD6}" srcOrd="0" destOrd="0" presId="urn:microsoft.com/office/officeart/2017/3/layout/DropPinTimeline"/>
    <dgm:cxn modelId="{655DDCE8-531E-4830-81F5-4225779EA1EC}" srcId="{11F8D617-AB6A-4D30-A1EA-95C023A9E80B}" destId="{FDB3B69B-8348-4DFC-8F91-91D7E0E71AE1}" srcOrd="0" destOrd="0" parTransId="{C910FECE-5673-408C-89DA-3BB8567562CC}" sibTransId="{6BCF8F76-BBA5-41C1-BC2F-22AF0F41B35B}"/>
    <dgm:cxn modelId="{5427F9EC-740A-48CF-89CF-04CE62FD7101}" srcId="{532CF7C1-3989-4782-8BF4-FACD1C830FA3}" destId="{3EF36C8C-CA28-4A32-BB93-22CF6AE6A812}" srcOrd="3" destOrd="0" parTransId="{BCDBC48E-6D98-45B1-A868-1957F58F959C}" sibTransId="{FEE62066-898D-4B01-834D-EB7DF715D468}"/>
    <dgm:cxn modelId="{E99188E7-7C96-F046-A290-8EE96BD1317C}" type="presParOf" srcId="{7E3411E6-C199-8A4B-9812-050C0E709E94}" destId="{C5C18C19-79E5-2F4D-963C-E6FA4C40E188}" srcOrd="0" destOrd="0" presId="urn:microsoft.com/office/officeart/2017/3/layout/DropPinTimeline"/>
    <dgm:cxn modelId="{F4F0D338-98F4-F943-AB25-27C305164577}" type="presParOf" srcId="{7E3411E6-C199-8A4B-9812-050C0E709E94}" destId="{44F9C0F6-9C44-AA4A-A6FC-17AF7F075A06}" srcOrd="1" destOrd="0" presId="urn:microsoft.com/office/officeart/2017/3/layout/DropPinTimeline"/>
    <dgm:cxn modelId="{EC26AC6A-F000-064A-ACB4-E6E718069A90}" type="presParOf" srcId="{44F9C0F6-9C44-AA4A-A6FC-17AF7F075A06}" destId="{D544C3AD-209D-EC4A-9426-A1A4434A19AC}" srcOrd="0" destOrd="0" presId="urn:microsoft.com/office/officeart/2017/3/layout/DropPinTimeline"/>
    <dgm:cxn modelId="{F95BE7FE-924F-8249-AB4D-D917B05B612B}" type="presParOf" srcId="{D544C3AD-209D-EC4A-9426-A1A4434A19AC}" destId="{32673913-9E44-2D45-888F-A7C309BEF6F9}" srcOrd="0" destOrd="0" presId="urn:microsoft.com/office/officeart/2017/3/layout/DropPinTimeline"/>
    <dgm:cxn modelId="{BCF04914-B418-8A40-AFBD-4368D2E776AA}" type="presParOf" srcId="{D544C3AD-209D-EC4A-9426-A1A4434A19AC}" destId="{FA785E4F-E972-FE41-818E-51446985B4F7}" srcOrd="1" destOrd="0" presId="urn:microsoft.com/office/officeart/2017/3/layout/DropPinTimeline"/>
    <dgm:cxn modelId="{89677472-7319-004F-AE59-70EF2F18CFC3}" type="presParOf" srcId="{FA785E4F-E972-FE41-818E-51446985B4F7}" destId="{0F6B4886-63FD-EF4B-BD54-AE2B395D24BC}" srcOrd="0" destOrd="0" presId="urn:microsoft.com/office/officeart/2017/3/layout/DropPinTimeline"/>
    <dgm:cxn modelId="{4CFCFF10-523B-8344-AFD4-172408C99E0E}" type="presParOf" srcId="{FA785E4F-E972-FE41-818E-51446985B4F7}" destId="{0022D4F7-92B4-B743-8DA4-BB08D67C78BC}" srcOrd="1" destOrd="0" presId="urn:microsoft.com/office/officeart/2017/3/layout/DropPinTimeline"/>
    <dgm:cxn modelId="{FAFA16DE-11A1-3D44-96C8-5767B01E7F17}" type="presParOf" srcId="{D544C3AD-209D-EC4A-9426-A1A4434A19AC}" destId="{B5D09F4F-89B7-C647-A5C2-DDCF0751811B}" srcOrd="2" destOrd="0" presId="urn:microsoft.com/office/officeart/2017/3/layout/DropPinTimeline"/>
    <dgm:cxn modelId="{75142BBE-C725-804F-8DB3-CEAD9918698A}" type="presParOf" srcId="{D544C3AD-209D-EC4A-9426-A1A4434A19AC}" destId="{B08A2AE0-9425-F346-B058-89F20DB3F1ED}" srcOrd="3" destOrd="0" presId="urn:microsoft.com/office/officeart/2017/3/layout/DropPinTimeline"/>
    <dgm:cxn modelId="{D42213C8-1F21-CE47-AA69-3A1CE30EEA12}" type="presParOf" srcId="{D544C3AD-209D-EC4A-9426-A1A4434A19AC}" destId="{1F8109DC-53DF-5044-A4D3-AB53610F36D0}" srcOrd="4" destOrd="0" presId="urn:microsoft.com/office/officeart/2017/3/layout/DropPinTimeline"/>
    <dgm:cxn modelId="{9B51A664-79B6-4D41-A5CD-495321F01BF8}" type="presParOf" srcId="{D544C3AD-209D-EC4A-9426-A1A4434A19AC}" destId="{7730414A-6E0C-7D48-9B0D-76A8BFA8C0CB}" srcOrd="5" destOrd="0" presId="urn:microsoft.com/office/officeart/2017/3/layout/DropPinTimeline"/>
    <dgm:cxn modelId="{2DDFBBB8-1E3E-CC4E-8B32-781615E4CD5B}" type="presParOf" srcId="{44F9C0F6-9C44-AA4A-A6FC-17AF7F075A06}" destId="{1C307367-C3F3-E742-9385-FE80D19C5ABB}" srcOrd="1" destOrd="0" presId="urn:microsoft.com/office/officeart/2017/3/layout/DropPinTimeline"/>
    <dgm:cxn modelId="{6ADD394F-0EC9-264A-B936-F7AC508C25E4}" type="presParOf" srcId="{44F9C0F6-9C44-AA4A-A6FC-17AF7F075A06}" destId="{0B4FD007-1CCF-0F48-85A6-027799BF50FE}" srcOrd="2" destOrd="0" presId="urn:microsoft.com/office/officeart/2017/3/layout/DropPinTimeline"/>
    <dgm:cxn modelId="{C8758B0C-2F8C-8D44-AA38-628FE8986102}" type="presParOf" srcId="{0B4FD007-1CCF-0F48-85A6-027799BF50FE}" destId="{C4C6E07A-5C18-2D4F-8584-C1A783B0A75C}" srcOrd="0" destOrd="0" presId="urn:microsoft.com/office/officeart/2017/3/layout/DropPinTimeline"/>
    <dgm:cxn modelId="{817773F7-2229-9748-879D-3EF18759D579}" type="presParOf" srcId="{0B4FD007-1CCF-0F48-85A6-027799BF50FE}" destId="{0C211607-EF67-ED4B-B375-F72A8DA42F24}" srcOrd="1" destOrd="0" presId="urn:microsoft.com/office/officeart/2017/3/layout/DropPinTimeline"/>
    <dgm:cxn modelId="{C9DAD32F-6A86-144F-95F9-3D79DEA3B09B}" type="presParOf" srcId="{0C211607-EF67-ED4B-B375-F72A8DA42F24}" destId="{CBA4837B-3F21-AF42-94BE-CD4B03FECB71}" srcOrd="0" destOrd="0" presId="urn:microsoft.com/office/officeart/2017/3/layout/DropPinTimeline"/>
    <dgm:cxn modelId="{0C8B827E-6E8C-0841-9203-6974E7B329F2}" type="presParOf" srcId="{0C211607-EF67-ED4B-B375-F72A8DA42F24}" destId="{9FE2C4CF-79ED-DE4B-A694-BF4782DE2A2C}" srcOrd="1" destOrd="0" presId="urn:microsoft.com/office/officeart/2017/3/layout/DropPinTimeline"/>
    <dgm:cxn modelId="{462121B8-107F-A34D-8ADE-2D369BF1AF75}" type="presParOf" srcId="{0B4FD007-1CCF-0F48-85A6-027799BF50FE}" destId="{D2DE14DB-BD30-9941-8572-260C4F296D58}" srcOrd="2" destOrd="0" presId="urn:microsoft.com/office/officeart/2017/3/layout/DropPinTimeline"/>
    <dgm:cxn modelId="{16E22481-37FA-0E4E-95E2-F350D1D84EAB}" type="presParOf" srcId="{0B4FD007-1CCF-0F48-85A6-027799BF50FE}" destId="{2CE3CA4E-CB7D-3544-9537-8DF7A5E854CC}" srcOrd="3" destOrd="0" presId="urn:microsoft.com/office/officeart/2017/3/layout/DropPinTimeline"/>
    <dgm:cxn modelId="{86114E26-078C-BD4D-BBA5-CFE701AFB3D0}" type="presParOf" srcId="{0B4FD007-1CCF-0F48-85A6-027799BF50FE}" destId="{9EAB37DB-0406-5648-BC64-34A0669EE825}" srcOrd="4" destOrd="0" presId="urn:microsoft.com/office/officeart/2017/3/layout/DropPinTimeline"/>
    <dgm:cxn modelId="{3ACEEE7F-6247-F54A-B804-273A05272F1A}" type="presParOf" srcId="{0B4FD007-1CCF-0F48-85A6-027799BF50FE}" destId="{B4D17461-D171-FE45-8F03-CA2E25E9DB06}" srcOrd="5" destOrd="0" presId="urn:microsoft.com/office/officeart/2017/3/layout/DropPinTimeline"/>
    <dgm:cxn modelId="{8E473A5D-7C2A-1F4E-A4D6-4DC58EA37355}" type="presParOf" srcId="{44F9C0F6-9C44-AA4A-A6FC-17AF7F075A06}" destId="{43978B82-13B8-1B45-8B6D-5B98F68D162B}" srcOrd="3" destOrd="0" presId="urn:microsoft.com/office/officeart/2017/3/layout/DropPinTimeline"/>
    <dgm:cxn modelId="{703E5B15-42C7-8948-899B-196C42AC5042}" type="presParOf" srcId="{44F9C0F6-9C44-AA4A-A6FC-17AF7F075A06}" destId="{AEB64958-D0AC-8042-95EA-96935AE2DDA8}" srcOrd="4" destOrd="0" presId="urn:microsoft.com/office/officeart/2017/3/layout/DropPinTimeline"/>
    <dgm:cxn modelId="{D47A4EE4-C189-CD44-98A7-FE154F0C9029}" type="presParOf" srcId="{AEB64958-D0AC-8042-95EA-96935AE2DDA8}" destId="{5F15EF29-2FBF-3042-916D-DED72004C8DB}" srcOrd="0" destOrd="0" presId="urn:microsoft.com/office/officeart/2017/3/layout/DropPinTimeline"/>
    <dgm:cxn modelId="{C2744879-FCC0-EC49-95FD-6701D99BEB3E}" type="presParOf" srcId="{AEB64958-D0AC-8042-95EA-96935AE2DDA8}" destId="{F158C416-9DE1-404D-98B9-E11184C9CE34}" srcOrd="1" destOrd="0" presId="urn:microsoft.com/office/officeart/2017/3/layout/DropPinTimeline"/>
    <dgm:cxn modelId="{B9237FB6-C459-2D49-9B8B-D96E3330C56D}" type="presParOf" srcId="{F158C416-9DE1-404D-98B9-E11184C9CE34}" destId="{957231EF-D019-8D4F-AC5E-7D2CFD093BF0}" srcOrd="0" destOrd="0" presId="urn:microsoft.com/office/officeart/2017/3/layout/DropPinTimeline"/>
    <dgm:cxn modelId="{7F3A0ED8-F8BE-4A48-8C37-AE6E268EF8BF}" type="presParOf" srcId="{F158C416-9DE1-404D-98B9-E11184C9CE34}" destId="{05246DCF-055D-FE40-8AAD-70C46F3AA98C}" srcOrd="1" destOrd="0" presId="urn:microsoft.com/office/officeart/2017/3/layout/DropPinTimeline"/>
    <dgm:cxn modelId="{B35981AB-37CB-704D-9539-2886F3CA48D7}" type="presParOf" srcId="{AEB64958-D0AC-8042-95EA-96935AE2DDA8}" destId="{6858A892-7FF1-CA45-83F7-A6263F639D79}" srcOrd="2" destOrd="0" presId="urn:microsoft.com/office/officeart/2017/3/layout/DropPinTimeline"/>
    <dgm:cxn modelId="{0689350B-CF52-8A4B-9DF1-C70E9F7A74C9}" type="presParOf" srcId="{AEB64958-D0AC-8042-95EA-96935AE2DDA8}" destId="{BA6C3788-6A4A-DB4B-8697-74176F906FD6}" srcOrd="3" destOrd="0" presId="urn:microsoft.com/office/officeart/2017/3/layout/DropPinTimeline"/>
    <dgm:cxn modelId="{209635BC-8FBA-C540-99A9-D17334B450EB}" type="presParOf" srcId="{AEB64958-D0AC-8042-95EA-96935AE2DDA8}" destId="{12196B14-E364-EB45-BFF4-3308DEE701BE}" srcOrd="4" destOrd="0" presId="urn:microsoft.com/office/officeart/2017/3/layout/DropPinTimeline"/>
    <dgm:cxn modelId="{C5B43271-7EC4-5044-803B-25B80FFBE025}" type="presParOf" srcId="{AEB64958-D0AC-8042-95EA-96935AE2DDA8}" destId="{277BD469-8D4F-7046-A2FD-DC01A45BC1C1}" srcOrd="5" destOrd="0" presId="urn:microsoft.com/office/officeart/2017/3/layout/DropPinTimeline"/>
    <dgm:cxn modelId="{89EA1112-CDE6-4543-9CC6-210D20104558}" type="presParOf" srcId="{44F9C0F6-9C44-AA4A-A6FC-17AF7F075A06}" destId="{5207F564-BA2C-0F49-B23C-AF31999E9BE0}" srcOrd="5" destOrd="0" presId="urn:microsoft.com/office/officeart/2017/3/layout/DropPinTimeline"/>
    <dgm:cxn modelId="{95B1DDD4-1D34-B644-B176-25A71BB586FA}" type="presParOf" srcId="{44F9C0F6-9C44-AA4A-A6FC-17AF7F075A06}" destId="{E27A9159-0F39-CD46-930C-6735B5167BF3}" srcOrd="6" destOrd="0" presId="urn:microsoft.com/office/officeart/2017/3/layout/DropPinTimeline"/>
    <dgm:cxn modelId="{4DE107F1-04EA-4044-8871-FAD932FAED33}" type="presParOf" srcId="{E27A9159-0F39-CD46-930C-6735B5167BF3}" destId="{5A56CAD7-828E-E544-BE3E-E583B669FD94}" srcOrd="0" destOrd="0" presId="urn:microsoft.com/office/officeart/2017/3/layout/DropPinTimeline"/>
    <dgm:cxn modelId="{9B85BEB4-1746-C64C-BB34-E32BE008B098}" type="presParOf" srcId="{E27A9159-0F39-CD46-930C-6735B5167BF3}" destId="{E3CC3C59-73CF-7A44-BC5C-B2AA8D4C33D8}" srcOrd="1" destOrd="0" presId="urn:microsoft.com/office/officeart/2017/3/layout/DropPinTimeline"/>
    <dgm:cxn modelId="{BF3846C8-0985-CC4C-B5B3-BDA6570BDC17}" type="presParOf" srcId="{E3CC3C59-73CF-7A44-BC5C-B2AA8D4C33D8}" destId="{3E0A1472-8B3D-5B46-8459-4903A213E64C}" srcOrd="0" destOrd="0" presId="urn:microsoft.com/office/officeart/2017/3/layout/DropPinTimeline"/>
    <dgm:cxn modelId="{CCA17CDA-E3FA-8E4D-9121-783142BA7480}" type="presParOf" srcId="{E3CC3C59-73CF-7A44-BC5C-B2AA8D4C33D8}" destId="{8E8B8974-5D92-054F-901E-CC412FC6315D}" srcOrd="1" destOrd="0" presId="urn:microsoft.com/office/officeart/2017/3/layout/DropPinTimeline"/>
    <dgm:cxn modelId="{2C77F902-960F-A04E-8081-8EB81CE8520D}" type="presParOf" srcId="{E27A9159-0F39-CD46-930C-6735B5167BF3}" destId="{8765D644-4581-3843-AD57-14381F4751F1}" srcOrd="2" destOrd="0" presId="urn:microsoft.com/office/officeart/2017/3/layout/DropPinTimeline"/>
    <dgm:cxn modelId="{11D6CD96-498E-4B4F-9956-759EF7CCBBB4}" type="presParOf" srcId="{E27A9159-0F39-CD46-930C-6735B5167BF3}" destId="{ADCA0771-A63E-E346-B721-74547ADC8F22}" srcOrd="3" destOrd="0" presId="urn:microsoft.com/office/officeart/2017/3/layout/DropPinTimeline"/>
    <dgm:cxn modelId="{5D33D5B0-A71E-9E4B-98FD-8FB6655F3961}" type="presParOf" srcId="{E27A9159-0F39-CD46-930C-6735B5167BF3}" destId="{065F646C-62FB-D045-B7AF-6F4A08D5C71E}" srcOrd="4" destOrd="0" presId="urn:microsoft.com/office/officeart/2017/3/layout/DropPinTimeline"/>
    <dgm:cxn modelId="{5514224E-F7C3-A44D-A49A-D2C6EC3EDBAD}" type="presParOf" srcId="{E27A9159-0F39-CD46-930C-6735B5167BF3}" destId="{6A5B6F92-D976-B74C-82E5-218A5A4B992C}" srcOrd="5" destOrd="0" presId="urn:microsoft.com/office/officeart/2017/3/layout/DropPinTimeline"/>
    <dgm:cxn modelId="{6A3C8766-3613-0649-99D0-760EEF0B0B11}" type="presParOf" srcId="{44F9C0F6-9C44-AA4A-A6FC-17AF7F075A06}" destId="{E9CA101B-DE87-244B-9EF1-7B674585C272}" srcOrd="7" destOrd="0" presId="urn:microsoft.com/office/officeart/2017/3/layout/DropPinTimeline"/>
    <dgm:cxn modelId="{FA9B3357-D624-6545-9B06-49DB38C36DDA}" type="presParOf" srcId="{44F9C0F6-9C44-AA4A-A6FC-17AF7F075A06}" destId="{7210C4C1-3DFA-E748-AA78-BC3860052135}" srcOrd="8" destOrd="0" presId="urn:microsoft.com/office/officeart/2017/3/layout/DropPinTimeline"/>
    <dgm:cxn modelId="{E617DDB4-6D53-9B47-850C-F9232FBC2032}" type="presParOf" srcId="{7210C4C1-3DFA-E748-AA78-BC3860052135}" destId="{E876FE42-4F92-9E46-BA53-BDD94747529A}" srcOrd="0" destOrd="0" presId="urn:microsoft.com/office/officeart/2017/3/layout/DropPinTimeline"/>
    <dgm:cxn modelId="{2E40A2E3-5FC6-6642-856B-2CB9F39D7423}" type="presParOf" srcId="{7210C4C1-3DFA-E748-AA78-BC3860052135}" destId="{EFA3615E-DCBB-3B4F-A687-008935A5DCE0}" srcOrd="1" destOrd="0" presId="urn:microsoft.com/office/officeart/2017/3/layout/DropPinTimeline"/>
    <dgm:cxn modelId="{7AC4781B-8890-214D-AEC2-F4A4D73662F0}" type="presParOf" srcId="{EFA3615E-DCBB-3B4F-A687-008935A5DCE0}" destId="{6ADBDFFE-AA42-8246-915F-1DBA3E0E187B}" srcOrd="0" destOrd="0" presId="urn:microsoft.com/office/officeart/2017/3/layout/DropPinTimeline"/>
    <dgm:cxn modelId="{F2633247-31A5-1A4A-805A-EFE8EDC8CA93}" type="presParOf" srcId="{EFA3615E-DCBB-3B4F-A687-008935A5DCE0}" destId="{057FD6E7-1F6E-874C-80F3-176D930BF6A9}" srcOrd="1" destOrd="0" presId="urn:microsoft.com/office/officeart/2017/3/layout/DropPinTimeline"/>
    <dgm:cxn modelId="{5AA7C398-3D58-1843-8A61-6F68108A59FE}" type="presParOf" srcId="{7210C4C1-3DFA-E748-AA78-BC3860052135}" destId="{B4A94F96-45A8-2242-8A2B-40C4AC37711F}" srcOrd="2" destOrd="0" presId="urn:microsoft.com/office/officeart/2017/3/layout/DropPinTimeline"/>
    <dgm:cxn modelId="{E8CD27B4-F6ED-B64E-819A-F0A9AFCA1481}" type="presParOf" srcId="{7210C4C1-3DFA-E748-AA78-BC3860052135}" destId="{EE03C689-3402-6A44-82CD-4270218ECCBB}" srcOrd="3" destOrd="0" presId="urn:microsoft.com/office/officeart/2017/3/layout/DropPinTimeline"/>
    <dgm:cxn modelId="{B1AFB629-615A-A94D-98D7-EF207B1B751F}" type="presParOf" srcId="{7210C4C1-3DFA-E748-AA78-BC3860052135}" destId="{A745D542-621B-BA47-B379-CB1D6D7EBB2B}" srcOrd="4" destOrd="0" presId="urn:microsoft.com/office/officeart/2017/3/layout/DropPinTimeline"/>
    <dgm:cxn modelId="{BF91AC8C-7A83-3D4E-BC19-4862D2622539}" type="presParOf" srcId="{7210C4C1-3DFA-E748-AA78-BC3860052135}" destId="{7DCFD4D7-9DCD-3646-86BE-12DDF39329B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EC830-64D8-4FA1-ADBF-1DF083D7C9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3BCDD4-1381-4C7D-AB7A-7DFB09443A02}">
      <dgm:prSet/>
      <dgm:spPr/>
      <dgm:t>
        <a:bodyPr/>
        <a:lstStyle/>
        <a:p>
          <a:r>
            <a:rPr lang="en-US"/>
            <a:t>To apply: </a:t>
          </a:r>
        </a:p>
      </dgm:t>
    </dgm:pt>
    <dgm:pt modelId="{2871C683-0754-4609-AF88-B3243489F3C4}" type="parTrans" cxnId="{58EBEDC0-77F0-49C1-AB5F-541FAB1D61F9}">
      <dgm:prSet/>
      <dgm:spPr/>
      <dgm:t>
        <a:bodyPr/>
        <a:lstStyle/>
        <a:p>
          <a:endParaRPr lang="en-US"/>
        </a:p>
      </dgm:t>
    </dgm:pt>
    <dgm:pt modelId="{B20456EB-6FA0-4E70-9294-F0056E1A974A}" type="sibTrans" cxnId="{58EBEDC0-77F0-49C1-AB5F-541FAB1D61F9}">
      <dgm:prSet/>
      <dgm:spPr/>
      <dgm:t>
        <a:bodyPr/>
        <a:lstStyle/>
        <a:p>
          <a:endParaRPr lang="en-US"/>
        </a:p>
      </dgm:t>
    </dgm:pt>
    <dgm:pt modelId="{BE42A022-8BE8-4E2C-B06C-21D1F8F566D7}">
      <dgm:prSet/>
      <dgm:spPr/>
      <dgm:t>
        <a:bodyPr/>
        <a:lstStyle/>
        <a:p>
          <a:r>
            <a:rPr lang="en-US"/>
            <a:t>Location</a:t>
          </a:r>
        </a:p>
      </dgm:t>
    </dgm:pt>
    <dgm:pt modelId="{44FAFB26-236E-41B9-90FD-86B85D4DF66C}" type="parTrans" cxnId="{992D0027-D66B-46F7-9132-7257E6B2A221}">
      <dgm:prSet/>
      <dgm:spPr/>
      <dgm:t>
        <a:bodyPr/>
        <a:lstStyle/>
        <a:p>
          <a:endParaRPr lang="en-US"/>
        </a:p>
      </dgm:t>
    </dgm:pt>
    <dgm:pt modelId="{980A2851-C8DE-40F1-A728-69473EFA8B6E}" type="sibTrans" cxnId="{992D0027-D66B-46F7-9132-7257E6B2A221}">
      <dgm:prSet/>
      <dgm:spPr/>
      <dgm:t>
        <a:bodyPr/>
        <a:lstStyle/>
        <a:p>
          <a:endParaRPr lang="en-US"/>
        </a:p>
      </dgm:t>
    </dgm:pt>
    <dgm:pt modelId="{F2F2A5F4-6A70-45F0-BBB0-2859C3012668}">
      <dgm:prSet/>
      <dgm:spPr/>
      <dgm:t>
        <a:bodyPr/>
        <a:lstStyle/>
        <a:p>
          <a:r>
            <a:rPr lang="en-US"/>
            <a:t>General School Factors</a:t>
          </a:r>
        </a:p>
      </dgm:t>
    </dgm:pt>
    <dgm:pt modelId="{40060718-1DCF-42CE-B28C-FADF5D3F9D77}" type="parTrans" cxnId="{0D6A66A1-77BD-4CB0-A109-37050742A2A8}">
      <dgm:prSet/>
      <dgm:spPr/>
      <dgm:t>
        <a:bodyPr/>
        <a:lstStyle/>
        <a:p>
          <a:endParaRPr lang="en-US"/>
        </a:p>
      </dgm:t>
    </dgm:pt>
    <dgm:pt modelId="{1BE502EC-60BF-4A79-BB20-8000A7E420B7}" type="sibTrans" cxnId="{0D6A66A1-77BD-4CB0-A109-37050742A2A8}">
      <dgm:prSet/>
      <dgm:spPr/>
      <dgm:t>
        <a:bodyPr/>
        <a:lstStyle/>
        <a:p>
          <a:endParaRPr lang="en-US"/>
        </a:p>
      </dgm:t>
    </dgm:pt>
    <dgm:pt modelId="{3F48BBDB-F501-4A00-AE6B-24F3D86344EB}">
      <dgm:prSet/>
      <dgm:spPr/>
      <dgm:t>
        <a:bodyPr/>
        <a:lstStyle/>
        <a:p>
          <a:r>
            <a:rPr lang="en-US"/>
            <a:t>Accreditation </a:t>
          </a:r>
        </a:p>
      </dgm:t>
    </dgm:pt>
    <dgm:pt modelId="{9D0B6493-B9F6-443E-8F26-086039458B71}" type="parTrans" cxnId="{09BCB032-BBC8-4301-AD7C-74497C8DD8FF}">
      <dgm:prSet/>
      <dgm:spPr/>
      <dgm:t>
        <a:bodyPr/>
        <a:lstStyle/>
        <a:p>
          <a:endParaRPr lang="en-US"/>
        </a:p>
      </dgm:t>
    </dgm:pt>
    <dgm:pt modelId="{72DE2701-2F4B-4B4A-AA8B-D0D47DF51412}" type="sibTrans" cxnId="{09BCB032-BBC8-4301-AD7C-74497C8DD8FF}">
      <dgm:prSet/>
      <dgm:spPr/>
      <dgm:t>
        <a:bodyPr/>
        <a:lstStyle/>
        <a:p>
          <a:endParaRPr lang="en-US"/>
        </a:p>
      </dgm:t>
    </dgm:pt>
    <dgm:pt modelId="{98BFFE4E-5550-47BD-BE9C-2BA919C25709}">
      <dgm:prSet/>
      <dgm:spPr/>
      <dgm:t>
        <a:bodyPr/>
        <a:lstStyle/>
        <a:p>
          <a:r>
            <a:rPr lang="en-US"/>
            <a:t>Research</a:t>
          </a:r>
        </a:p>
      </dgm:t>
    </dgm:pt>
    <dgm:pt modelId="{3A02B488-9AA5-47CC-9431-4EC5B06E0CEB}" type="parTrans" cxnId="{1D7871F1-6081-40B0-A4E1-103ECC1D07AB}">
      <dgm:prSet/>
      <dgm:spPr/>
      <dgm:t>
        <a:bodyPr/>
        <a:lstStyle/>
        <a:p>
          <a:endParaRPr lang="en-US"/>
        </a:p>
      </dgm:t>
    </dgm:pt>
    <dgm:pt modelId="{FD421F46-BD21-431F-8BB1-5653869EAED8}" type="sibTrans" cxnId="{1D7871F1-6081-40B0-A4E1-103ECC1D07AB}">
      <dgm:prSet/>
      <dgm:spPr/>
      <dgm:t>
        <a:bodyPr/>
        <a:lstStyle/>
        <a:p>
          <a:endParaRPr lang="en-US"/>
        </a:p>
      </dgm:t>
    </dgm:pt>
    <dgm:pt modelId="{64F9E1BA-AB65-4FB4-9B4C-8CFDA134535B}">
      <dgm:prSet/>
      <dgm:spPr/>
      <dgm:t>
        <a:bodyPr/>
        <a:lstStyle/>
        <a:p>
          <a:r>
            <a:rPr lang="en-US"/>
            <a:t>Topics, Professors, Departments</a:t>
          </a:r>
        </a:p>
      </dgm:t>
    </dgm:pt>
    <dgm:pt modelId="{FFFA0174-276B-4A14-9218-E9290856F180}" type="parTrans" cxnId="{0D9CD634-BDFC-4B08-BFEB-F3B4EEC41532}">
      <dgm:prSet/>
      <dgm:spPr/>
      <dgm:t>
        <a:bodyPr/>
        <a:lstStyle/>
        <a:p>
          <a:endParaRPr lang="en-US"/>
        </a:p>
      </dgm:t>
    </dgm:pt>
    <dgm:pt modelId="{8AF6ECB7-0ECD-4CDD-97B7-43F7737D1918}" type="sibTrans" cxnId="{0D9CD634-BDFC-4B08-BFEB-F3B4EEC41532}">
      <dgm:prSet/>
      <dgm:spPr/>
      <dgm:t>
        <a:bodyPr/>
        <a:lstStyle/>
        <a:p>
          <a:endParaRPr lang="en-US"/>
        </a:p>
      </dgm:t>
    </dgm:pt>
    <dgm:pt modelId="{CD7062F1-E397-482F-B273-AF20084C3304}">
      <dgm:prSet/>
      <dgm:spPr/>
      <dgm:t>
        <a:bodyPr/>
        <a:lstStyle/>
        <a:p>
          <a:r>
            <a:rPr lang="en-US"/>
            <a:t>Final Decision</a:t>
          </a:r>
        </a:p>
      </dgm:t>
    </dgm:pt>
    <dgm:pt modelId="{04000D7D-3557-4C41-ABCD-5D3740E2C1F1}" type="parTrans" cxnId="{73014C6A-2309-4DCB-8AB0-52C5EC5B9470}">
      <dgm:prSet/>
      <dgm:spPr/>
      <dgm:t>
        <a:bodyPr/>
        <a:lstStyle/>
        <a:p>
          <a:endParaRPr lang="en-US"/>
        </a:p>
      </dgm:t>
    </dgm:pt>
    <dgm:pt modelId="{5CC4E946-CD5A-4D0B-97FC-AA48B2B974F7}" type="sibTrans" cxnId="{73014C6A-2309-4DCB-8AB0-52C5EC5B9470}">
      <dgm:prSet/>
      <dgm:spPr/>
      <dgm:t>
        <a:bodyPr/>
        <a:lstStyle/>
        <a:p>
          <a:endParaRPr lang="en-US"/>
        </a:p>
      </dgm:t>
    </dgm:pt>
    <dgm:pt modelId="{E3335550-8DD0-46CE-97AC-710F9CF97124}">
      <dgm:prSet/>
      <dgm:spPr/>
      <dgm:t>
        <a:bodyPr/>
        <a:lstStyle/>
        <a:p>
          <a:r>
            <a:rPr lang="en-US"/>
            <a:t>Where could you see yourself</a:t>
          </a:r>
        </a:p>
      </dgm:t>
    </dgm:pt>
    <dgm:pt modelId="{9F9C3DD4-AC53-4704-8DE8-09782A0CE03A}" type="parTrans" cxnId="{9C41A7C7-925C-4E8B-9A07-A930E67F0B27}">
      <dgm:prSet/>
      <dgm:spPr/>
      <dgm:t>
        <a:bodyPr/>
        <a:lstStyle/>
        <a:p>
          <a:endParaRPr lang="en-US"/>
        </a:p>
      </dgm:t>
    </dgm:pt>
    <dgm:pt modelId="{6E8EF0F4-3988-476E-B5A7-C3B1B363495F}" type="sibTrans" cxnId="{9C41A7C7-925C-4E8B-9A07-A930E67F0B27}">
      <dgm:prSet/>
      <dgm:spPr/>
      <dgm:t>
        <a:bodyPr/>
        <a:lstStyle/>
        <a:p>
          <a:endParaRPr lang="en-US"/>
        </a:p>
      </dgm:t>
    </dgm:pt>
    <dgm:pt modelId="{805D80A4-1D34-49BB-8705-7317AAF3CE29}">
      <dgm:prSet/>
      <dgm:spPr/>
      <dgm:t>
        <a:bodyPr/>
        <a:lstStyle/>
        <a:p>
          <a:r>
            <a:rPr lang="en-US"/>
            <a:t>Location! </a:t>
          </a:r>
        </a:p>
      </dgm:t>
    </dgm:pt>
    <dgm:pt modelId="{26C211A6-ECF2-4877-B2D9-29D9F646D40B}" type="parTrans" cxnId="{A01D3299-75E9-48BE-99A9-898AFE87B6B8}">
      <dgm:prSet/>
      <dgm:spPr/>
      <dgm:t>
        <a:bodyPr/>
        <a:lstStyle/>
        <a:p>
          <a:endParaRPr lang="en-US"/>
        </a:p>
      </dgm:t>
    </dgm:pt>
    <dgm:pt modelId="{739B2D71-EF96-4415-A62B-71151A6C9CCB}" type="sibTrans" cxnId="{A01D3299-75E9-48BE-99A9-898AFE87B6B8}">
      <dgm:prSet/>
      <dgm:spPr/>
      <dgm:t>
        <a:bodyPr/>
        <a:lstStyle/>
        <a:p>
          <a:endParaRPr lang="en-US"/>
        </a:p>
      </dgm:t>
    </dgm:pt>
    <dgm:pt modelId="{266BBC13-C72C-4163-BD67-9D37B50FA25B}">
      <dgm:prSet/>
      <dgm:spPr/>
      <dgm:t>
        <a:bodyPr/>
        <a:lstStyle/>
        <a:p>
          <a:r>
            <a:rPr lang="en-US"/>
            <a:t>PI </a:t>
          </a:r>
        </a:p>
      </dgm:t>
    </dgm:pt>
    <dgm:pt modelId="{9B241030-B44E-4AC2-9C88-453C0F1F78D9}" type="parTrans" cxnId="{B44105D5-68C0-4820-BAE2-E6ED82287EFD}">
      <dgm:prSet/>
      <dgm:spPr/>
      <dgm:t>
        <a:bodyPr/>
        <a:lstStyle/>
        <a:p>
          <a:endParaRPr lang="en-US"/>
        </a:p>
      </dgm:t>
    </dgm:pt>
    <dgm:pt modelId="{478DACF7-579A-4526-9268-EB062A8EA2E1}" type="sibTrans" cxnId="{B44105D5-68C0-4820-BAE2-E6ED82287EFD}">
      <dgm:prSet/>
      <dgm:spPr/>
      <dgm:t>
        <a:bodyPr/>
        <a:lstStyle/>
        <a:p>
          <a:endParaRPr lang="en-US"/>
        </a:p>
      </dgm:t>
    </dgm:pt>
    <dgm:pt modelId="{02C3B604-CEE1-4308-9DEA-87C8E9860787}">
      <dgm:prSet/>
      <dgm:spPr/>
      <dgm:t>
        <a:bodyPr/>
        <a:lstStyle/>
        <a:p>
          <a:r>
            <a:rPr lang="en-US"/>
            <a:t>Research Project</a:t>
          </a:r>
        </a:p>
      </dgm:t>
    </dgm:pt>
    <dgm:pt modelId="{22A1A0F3-AC06-49DC-9681-F43F6193B53C}" type="parTrans" cxnId="{AACC79F6-B73D-4A00-BE61-49F921002EC4}">
      <dgm:prSet/>
      <dgm:spPr/>
      <dgm:t>
        <a:bodyPr/>
        <a:lstStyle/>
        <a:p>
          <a:endParaRPr lang="en-US"/>
        </a:p>
      </dgm:t>
    </dgm:pt>
    <dgm:pt modelId="{255ED12F-852F-48C4-A2F3-6996F544FED0}" type="sibTrans" cxnId="{AACC79F6-B73D-4A00-BE61-49F921002EC4}">
      <dgm:prSet/>
      <dgm:spPr/>
      <dgm:t>
        <a:bodyPr/>
        <a:lstStyle/>
        <a:p>
          <a:endParaRPr lang="en-US"/>
        </a:p>
      </dgm:t>
    </dgm:pt>
    <dgm:pt modelId="{A6D914CA-3747-4A78-AF45-0B0510C1A947}">
      <dgm:prSet/>
      <dgm:spPr/>
      <dgm:t>
        <a:bodyPr/>
        <a:lstStyle/>
        <a:p>
          <a:r>
            <a:rPr lang="en-US"/>
            <a:t>Students</a:t>
          </a:r>
        </a:p>
      </dgm:t>
    </dgm:pt>
    <dgm:pt modelId="{BEAE2B90-DF7A-4D28-BBDF-ACCC6DD407A5}" type="parTrans" cxnId="{B2B9869D-A54C-4CF1-A899-FAD20A9CAD4A}">
      <dgm:prSet/>
      <dgm:spPr/>
      <dgm:t>
        <a:bodyPr/>
        <a:lstStyle/>
        <a:p>
          <a:endParaRPr lang="en-US"/>
        </a:p>
      </dgm:t>
    </dgm:pt>
    <dgm:pt modelId="{62BBD659-4324-4719-88CF-AECC7B502519}" type="sibTrans" cxnId="{B2B9869D-A54C-4CF1-A899-FAD20A9CAD4A}">
      <dgm:prSet/>
      <dgm:spPr/>
      <dgm:t>
        <a:bodyPr/>
        <a:lstStyle/>
        <a:p>
          <a:endParaRPr lang="en-US"/>
        </a:p>
      </dgm:t>
    </dgm:pt>
    <dgm:pt modelId="{46708B38-8C4F-4A09-8176-7D145CD25184}">
      <dgm:prSet/>
      <dgm:spPr/>
      <dgm:t>
        <a:bodyPr/>
        <a:lstStyle/>
        <a:p>
          <a:r>
            <a:rPr lang="en-US"/>
            <a:t>Support</a:t>
          </a:r>
        </a:p>
      </dgm:t>
    </dgm:pt>
    <dgm:pt modelId="{00A4CF13-AB63-47B8-8EF4-6FC2AED625B4}" type="parTrans" cxnId="{5C860935-55C6-43A0-91D5-A953A039A366}">
      <dgm:prSet/>
      <dgm:spPr/>
      <dgm:t>
        <a:bodyPr/>
        <a:lstStyle/>
        <a:p>
          <a:endParaRPr lang="en-US"/>
        </a:p>
      </dgm:t>
    </dgm:pt>
    <dgm:pt modelId="{1EDAC5D9-A70E-4914-9FFD-954643FA32B2}" type="sibTrans" cxnId="{5C860935-55C6-43A0-91D5-A953A039A366}">
      <dgm:prSet/>
      <dgm:spPr/>
      <dgm:t>
        <a:bodyPr/>
        <a:lstStyle/>
        <a:p>
          <a:endParaRPr lang="en-US"/>
        </a:p>
      </dgm:t>
    </dgm:pt>
    <dgm:pt modelId="{875961F6-634D-774D-B3E7-3C0CE014BB4C}" type="pres">
      <dgm:prSet presAssocID="{349EC830-64D8-4FA1-ADBF-1DF083D7C95F}" presName="linear" presStyleCnt="0">
        <dgm:presLayoutVars>
          <dgm:dir/>
          <dgm:animLvl val="lvl"/>
          <dgm:resizeHandles val="exact"/>
        </dgm:presLayoutVars>
      </dgm:prSet>
      <dgm:spPr/>
    </dgm:pt>
    <dgm:pt modelId="{0B51EC93-50DC-F547-8EEF-E1ABFD97377D}" type="pres">
      <dgm:prSet presAssocID="{9A3BCDD4-1381-4C7D-AB7A-7DFB09443A02}" presName="parentLin" presStyleCnt="0"/>
      <dgm:spPr/>
    </dgm:pt>
    <dgm:pt modelId="{E60845AC-7FE9-BB4A-9F16-B0D1AFB11C69}" type="pres">
      <dgm:prSet presAssocID="{9A3BCDD4-1381-4C7D-AB7A-7DFB09443A02}" presName="parentLeftMargin" presStyleLbl="node1" presStyleIdx="0" presStyleCnt="2"/>
      <dgm:spPr/>
    </dgm:pt>
    <dgm:pt modelId="{3D9E66E9-C670-9949-8E61-026FA9BADA9B}" type="pres">
      <dgm:prSet presAssocID="{9A3BCDD4-1381-4C7D-AB7A-7DFB09443A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6AE0AE-4654-E84A-B6F4-725E6C37D960}" type="pres">
      <dgm:prSet presAssocID="{9A3BCDD4-1381-4C7D-AB7A-7DFB09443A02}" presName="negativeSpace" presStyleCnt="0"/>
      <dgm:spPr/>
    </dgm:pt>
    <dgm:pt modelId="{C6934FF2-A80E-6E40-B074-B73EDBADBF30}" type="pres">
      <dgm:prSet presAssocID="{9A3BCDD4-1381-4C7D-AB7A-7DFB09443A02}" presName="childText" presStyleLbl="conFgAcc1" presStyleIdx="0" presStyleCnt="2">
        <dgm:presLayoutVars>
          <dgm:bulletEnabled val="1"/>
        </dgm:presLayoutVars>
      </dgm:prSet>
      <dgm:spPr/>
    </dgm:pt>
    <dgm:pt modelId="{C6CB63F5-2C40-E543-BF00-6F35014E228A}" type="pres">
      <dgm:prSet presAssocID="{B20456EB-6FA0-4E70-9294-F0056E1A974A}" presName="spaceBetweenRectangles" presStyleCnt="0"/>
      <dgm:spPr/>
    </dgm:pt>
    <dgm:pt modelId="{B77940D8-1E46-4B44-96B3-8BD798020302}" type="pres">
      <dgm:prSet presAssocID="{CD7062F1-E397-482F-B273-AF20084C3304}" presName="parentLin" presStyleCnt="0"/>
      <dgm:spPr/>
    </dgm:pt>
    <dgm:pt modelId="{C4C0BDBB-02D5-8B44-853D-A7E2A1315A46}" type="pres">
      <dgm:prSet presAssocID="{CD7062F1-E397-482F-B273-AF20084C3304}" presName="parentLeftMargin" presStyleLbl="node1" presStyleIdx="0" presStyleCnt="2"/>
      <dgm:spPr/>
    </dgm:pt>
    <dgm:pt modelId="{4E18BBAC-1143-614B-9F77-27AA9A9AED19}" type="pres">
      <dgm:prSet presAssocID="{CD7062F1-E397-482F-B273-AF20084C33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DC3301-0A87-B543-875D-DFDA2DD187F1}" type="pres">
      <dgm:prSet presAssocID="{CD7062F1-E397-482F-B273-AF20084C3304}" presName="negativeSpace" presStyleCnt="0"/>
      <dgm:spPr/>
    </dgm:pt>
    <dgm:pt modelId="{15861EC6-A971-B14C-B8E9-C1761A96ABC3}" type="pres">
      <dgm:prSet presAssocID="{CD7062F1-E397-482F-B273-AF20084C33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F2D105-E72C-7A4E-A159-23AD061A5556}" type="presOf" srcId="{E3335550-8DD0-46CE-97AC-710F9CF97124}" destId="{15861EC6-A971-B14C-B8E9-C1761A96ABC3}" srcOrd="0" destOrd="0" presId="urn:microsoft.com/office/officeart/2005/8/layout/list1"/>
    <dgm:cxn modelId="{22FE081F-C572-9743-A6B3-7E7408F5AE5B}" type="presOf" srcId="{805D80A4-1D34-49BB-8705-7317AAF3CE29}" destId="{15861EC6-A971-B14C-B8E9-C1761A96ABC3}" srcOrd="0" destOrd="1" presId="urn:microsoft.com/office/officeart/2005/8/layout/list1"/>
    <dgm:cxn modelId="{8EA4B521-F399-4E44-9A20-6E398591DEF9}" type="presOf" srcId="{266BBC13-C72C-4163-BD67-9D37B50FA25B}" destId="{15861EC6-A971-B14C-B8E9-C1761A96ABC3}" srcOrd="0" destOrd="2" presId="urn:microsoft.com/office/officeart/2005/8/layout/list1"/>
    <dgm:cxn modelId="{992D0027-D66B-46F7-9132-7257E6B2A221}" srcId="{9A3BCDD4-1381-4C7D-AB7A-7DFB09443A02}" destId="{BE42A022-8BE8-4E2C-B06C-21D1F8F566D7}" srcOrd="0" destOrd="0" parTransId="{44FAFB26-236E-41B9-90FD-86B85D4DF66C}" sibTransId="{980A2851-C8DE-40F1-A728-69473EFA8B6E}"/>
    <dgm:cxn modelId="{09BCB032-BBC8-4301-AD7C-74497C8DD8FF}" srcId="{9A3BCDD4-1381-4C7D-AB7A-7DFB09443A02}" destId="{3F48BBDB-F501-4A00-AE6B-24F3D86344EB}" srcOrd="2" destOrd="0" parTransId="{9D0B6493-B9F6-443E-8F26-086039458B71}" sibTransId="{72DE2701-2F4B-4B4A-AA8B-D0D47DF51412}"/>
    <dgm:cxn modelId="{0D9CD634-BDFC-4B08-BFEB-F3B4EEC41532}" srcId="{98BFFE4E-5550-47BD-BE9C-2BA919C25709}" destId="{64F9E1BA-AB65-4FB4-9B4C-8CFDA134535B}" srcOrd="0" destOrd="0" parTransId="{FFFA0174-276B-4A14-9218-E9290856F180}" sibTransId="{8AF6ECB7-0ECD-4CDD-97B7-43F7737D1918}"/>
    <dgm:cxn modelId="{5C860935-55C6-43A0-91D5-A953A039A366}" srcId="{CD7062F1-E397-482F-B273-AF20084C3304}" destId="{46708B38-8C4F-4A09-8176-7D145CD25184}" srcOrd="5" destOrd="0" parTransId="{00A4CF13-AB63-47B8-8EF4-6FC2AED625B4}" sibTransId="{1EDAC5D9-A70E-4914-9FFD-954643FA32B2}"/>
    <dgm:cxn modelId="{70D6EC3D-7B07-9648-A60B-63AF7840D882}" type="presOf" srcId="{02C3B604-CEE1-4308-9DEA-87C8E9860787}" destId="{15861EC6-A971-B14C-B8E9-C1761A96ABC3}" srcOrd="0" destOrd="3" presId="urn:microsoft.com/office/officeart/2005/8/layout/list1"/>
    <dgm:cxn modelId="{AB60B24E-EA9E-7847-B2E5-6CB3F6EAB486}" type="presOf" srcId="{46708B38-8C4F-4A09-8176-7D145CD25184}" destId="{15861EC6-A971-B14C-B8E9-C1761A96ABC3}" srcOrd="0" destOrd="5" presId="urn:microsoft.com/office/officeart/2005/8/layout/list1"/>
    <dgm:cxn modelId="{EFF26951-2FC5-154B-98AF-DE9B9A36085A}" type="presOf" srcId="{F2F2A5F4-6A70-45F0-BBB0-2859C3012668}" destId="{C6934FF2-A80E-6E40-B074-B73EDBADBF30}" srcOrd="0" destOrd="1" presId="urn:microsoft.com/office/officeart/2005/8/layout/list1"/>
    <dgm:cxn modelId="{73014C6A-2309-4DCB-8AB0-52C5EC5B9470}" srcId="{349EC830-64D8-4FA1-ADBF-1DF083D7C95F}" destId="{CD7062F1-E397-482F-B273-AF20084C3304}" srcOrd="1" destOrd="0" parTransId="{04000D7D-3557-4C41-ABCD-5D3740E2C1F1}" sibTransId="{5CC4E946-CD5A-4D0B-97FC-AA48B2B974F7}"/>
    <dgm:cxn modelId="{6563DC6E-8DBE-E84C-8E52-388660F28CF3}" type="presOf" srcId="{CD7062F1-E397-482F-B273-AF20084C3304}" destId="{C4C0BDBB-02D5-8B44-853D-A7E2A1315A46}" srcOrd="0" destOrd="0" presId="urn:microsoft.com/office/officeart/2005/8/layout/list1"/>
    <dgm:cxn modelId="{A01D3299-75E9-48BE-99A9-898AFE87B6B8}" srcId="{CD7062F1-E397-482F-B273-AF20084C3304}" destId="{805D80A4-1D34-49BB-8705-7317AAF3CE29}" srcOrd="1" destOrd="0" parTransId="{26C211A6-ECF2-4877-B2D9-29D9F646D40B}" sibTransId="{739B2D71-EF96-4415-A62B-71151A6C9CCB}"/>
    <dgm:cxn modelId="{B2B9869D-A54C-4CF1-A899-FAD20A9CAD4A}" srcId="{CD7062F1-E397-482F-B273-AF20084C3304}" destId="{A6D914CA-3747-4A78-AF45-0B0510C1A947}" srcOrd="4" destOrd="0" parTransId="{BEAE2B90-DF7A-4D28-BBDF-ACCC6DD407A5}" sibTransId="{62BBD659-4324-4719-88CF-AECC7B502519}"/>
    <dgm:cxn modelId="{0D6A66A1-77BD-4CB0-A109-37050742A2A8}" srcId="{9A3BCDD4-1381-4C7D-AB7A-7DFB09443A02}" destId="{F2F2A5F4-6A70-45F0-BBB0-2859C3012668}" srcOrd="1" destOrd="0" parTransId="{40060718-1DCF-42CE-B28C-FADF5D3F9D77}" sibTransId="{1BE502EC-60BF-4A79-BB20-8000A7E420B7}"/>
    <dgm:cxn modelId="{AFE951BD-F27D-3246-951D-B4F5CEE6931D}" type="presOf" srcId="{64F9E1BA-AB65-4FB4-9B4C-8CFDA134535B}" destId="{C6934FF2-A80E-6E40-B074-B73EDBADBF30}" srcOrd="0" destOrd="4" presId="urn:microsoft.com/office/officeart/2005/8/layout/list1"/>
    <dgm:cxn modelId="{58EBEDC0-77F0-49C1-AB5F-541FAB1D61F9}" srcId="{349EC830-64D8-4FA1-ADBF-1DF083D7C95F}" destId="{9A3BCDD4-1381-4C7D-AB7A-7DFB09443A02}" srcOrd="0" destOrd="0" parTransId="{2871C683-0754-4609-AF88-B3243489F3C4}" sibTransId="{B20456EB-6FA0-4E70-9294-F0056E1A974A}"/>
    <dgm:cxn modelId="{9C41A7C7-925C-4E8B-9A07-A930E67F0B27}" srcId="{CD7062F1-E397-482F-B273-AF20084C3304}" destId="{E3335550-8DD0-46CE-97AC-710F9CF97124}" srcOrd="0" destOrd="0" parTransId="{9F9C3DD4-AC53-4704-8DE8-09782A0CE03A}" sibTransId="{6E8EF0F4-3988-476E-B5A7-C3B1B363495F}"/>
    <dgm:cxn modelId="{8C262ECE-42D6-314E-A423-C554461DBA97}" type="presOf" srcId="{BE42A022-8BE8-4E2C-B06C-21D1F8F566D7}" destId="{C6934FF2-A80E-6E40-B074-B73EDBADBF30}" srcOrd="0" destOrd="0" presId="urn:microsoft.com/office/officeart/2005/8/layout/list1"/>
    <dgm:cxn modelId="{29757ED1-A86E-BC40-9ED8-9D02A382C3BE}" type="presOf" srcId="{9A3BCDD4-1381-4C7D-AB7A-7DFB09443A02}" destId="{E60845AC-7FE9-BB4A-9F16-B0D1AFB11C69}" srcOrd="0" destOrd="0" presId="urn:microsoft.com/office/officeart/2005/8/layout/list1"/>
    <dgm:cxn modelId="{183102D3-2429-D04C-BEC8-F265F517B463}" type="presOf" srcId="{CD7062F1-E397-482F-B273-AF20084C3304}" destId="{4E18BBAC-1143-614B-9F77-27AA9A9AED19}" srcOrd="1" destOrd="0" presId="urn:microsoft.com/office/officeart/2005/8/layout/list1"/>
    <dgm:cxn modelId="{B44105D5-68C0-4820-BAE2-E6ED82287EFD}" srcId="{CD7062F1-E397-482F-B273-AF20084C3304}" destId="{266BBC13-C72C-4163-BD67-9D37B50FA25B}" srcOrd="2" destOrd="0" parTransId="{9B241030-B44E-4AC2-9C88-453C0F1F78D9}" sibTransId="{478DACF7-579A-4526-9268-EB062A8EA2E1}"/>
    <dgm:cxn modelId="{BCEAF7D9-294F-E942-AAAA-9BCB516D8F75}" type="presOf" srcId="{3F48BBDB-F501-4A00-AE6B-24F3D86344EB}" destId="{C6934FF2-A80E-6E40-B074-B73EDBADBF30}" srcOrd="0" destOrd="2" presId="urn:microsoft.com/office/officeart/2005/8/layout/list1"/>
    <dgm:cxn modelId="{242050DE-9452-704B-BD62-6B3010F35FA3}" type="presOf" srcId="{98BFFE4E-5550-47BD-BE9C-2BA919C25709}" destId="{C6934FF2-A80E-6E40-B074-B73EDBADBF30}" srcOrd="0" destOrd="3" presId="urn:microsoft.com/office/officeart/2005/8/layout/list1"/>
    <dgm:cxn modelId="{636B56E8-568C-3441-97E6-8059E1EE3559}" type="presOf" srcId="{A6D914CA-3747-4A78-AF45-0B0510C1A947}" destId="{15861EC6-A971-B14C-B8E9-C1761A96ABC3}" srcOrd="0" destOrd="4" presId="urn:microsoft.com/office/officeart/2005/8/layout/list1"/>
    <dgm:cxn modelId="{632118EC-74C8-3445-BE75-EAB6558BF4E1}" type="presOf" srcId="{9A3BCDD4-1381-4C7D-AB7A-7DFB09443A02}" destId="{3D9E66E9-C670-9949-8E61-026FA9BADA9B}" srcOrd="1" destOrd="0" presId="urn:microsoft.com/office/officeart/2005/8/layout/list1"/>
    <dgm:cxn modelId="{BF0494ED-CE88-B544-A369-5D2290657E2D}" type="presOf" srcId="{349EC830-64D8-4FA1-ADBF-1DF083D7C95F}" destId="{875961F6-634D-774D-B3E7-3C0CE014BB4C}" srcOrd="0" destOrd="0" presId="urn:microsoft.com/office/officeart/2005/8/layout/list1"/>
    <dgm:cxn modelId="{1D7871F1-6081-40B0-A4E1-103ECC1D07AB}" srcId="{9A3BCDD4-1381-4C7D-AB7A-7DFB09443A02}" destId="{98BFFE4E-5550-47BD-BE9C-2BA919C25709}" srcOrd="3" destOrd="0" parTransId="{3A02B488-9AA5-47CC-9431-4EC5B06E0CEB}" sibTransId="{FD421F46-BD21-431F-8BB1-5653869EAED8}"/>
    <dgm:cxn modelId="{AACC79F6-B73D-4A00-BE61-49F921002EC4}" srcId="{CD7062F1-E397-482F-B273-AF20084C3304}" destId="{02C3B604-CEE1-4308-9DEA-87C8E9860787}" srcOrd="3" destOrd="0" parTransId="{22A1A0F3-AC06-49DC-9681-F43F6193B53C}" sibTransId="{255ED12F-852F-48C4-A2F3-6996F544FED0}"/>
    <dgm:cxn modelId="{DAF6FB71-8510-AA44-838E-98E3EA5C92BF}" type="presParOf" srcId="{875961F6-634D-774D-B3E7-3C0CE014BB4C}" destId="{0B51EC93-50DC-F547-8EEF-E1ABFD97377D}" srcOrd="0" destOrd="0" presId="urn:microsoft.com/office/officeart/2005/8/layout/list1"/>
    <dgm:cxn modelId="{26ECB898-2690-C44F-BE89-B3DC1D0985F8}" type="presParOf" srcId="{0B51EC93-50DC-F547-8EEF-E1ABFD97377D}" destId="{E60845AC-7FE9-BB4A-9F16-B0D1AFB11C69}" srcOrd="0" destOrd="0" presId="urn:microsoft.com/office/officeart/2005/8/layout/list1"/>
    <dgm:cxn modelId="{6A522E63-1FA2-6F48-851F-CE34B56DED71}" type="presParOf" srcId="{0B51EC93-50DC-F547-8EEF-E1ABFD97377D}" destId="{3D9E66E9-C670-9949-8E61-026FA9BADA9B}" srcOrd="1" destOrd="0" presId="urn:microsoft.com/office/officeart/2005/8/layout/list1"/>
    <dgm:cxn modelId="{F007321E-B5B5-9D40-B193-E27EA8835341}" type="presParOf" srcId="{875961F6-634D-774D-B3E7-3C0CE014BB4C}" destId="{466AE0AE-4654-E84A-B6F4-725E6C37D960}" srcOrd="1" destOrd="0" presId="urn:microsoft.com/office/officeart/2005/8/layout/list1"/>
    <dgm:cxn modelId="{9F970FA2-8284-C247-83CF-87B98A1E090C}" type="presParOf" srcId="{875961F6-634D-774D-B3E7-3C0CE014BB4C}" destId="{C6934FF2-A80E-6E40-B074-B73EDBADBF30}" srcOrd="2" destOrd="0" presId="urn:microsoft.com/office/officeart/2005/8/layout/list1"/>
    <dgm:cxn modelId="{D8B29505-28B0-564A-88A4-5F0C1C6D056F}" type="presParOf" srcId="{875961F6-634D-774D-B3E7-3C0CE014BB4C}" destId="{C6CB63F5-2C40-E543-BF00-6F35014E228A}" srcOrd="3" destOrd="0" presId="urn:microsoft.com/office/officeart/2005/8/layout/list1"/>
    <dgm:cxn modelId="{B047BBC0-7309-E849-BF43-6F474805718E}" type="presParOf" srcId="{875961F6-634D-774D-B3E7-3C0CE014BB4C}" destId="{B77940D8-1E46-4B44-96B3-8BD798020302}" srcOrd="4" destOrd="0" presId="urn:microsoft.com/office/officeart/2005/8/layout/list1"/>
    <dgm:cxn modelId="{BF8E08D1-0470-C944-A2D9-8ACC66BE01DE}" type="presParOf" srcId="{B77940D8-1E46-4B44-96B3-8BD798020302}" destId="{C4C0BDBB-02D5-8B44-853D-A7E2A1315A46}" srcOrd="0" destOrd="0" presId="urn:microsoft.com/office/officeart/2005/8/layout/list1"/>
    <dgm:cxn modelId="{71009DE2-B634-4743-9D48-D6002D1BFDE4}" type="presParOf" srcId="{B77940D8-1E46-4B44-96B3-8BD798020302}" destId="{4E18BBAC-1143-614B-9F77-27AA9A9AED19}" srcOrd="1" destOrd="0" presId="urn:microsoft.com/office/officeart/2005/8/layout/list1"/>
    <dgm:cxn modelId="{E5899578-7BAC-5D4A-ADD0-C0FD37EAD428}" type="presParOf" srcId="{875961F6-634D-774D-B3E7-3C0CE014BB4C}" destId="{3ADC3301-0A87-B543-875D-DFDA2DD187F1}" srcOrd="5" destOrd="0" presId="urn:microsoft.com/office/officeart/2005/8/layout/list1"/>
    <dgm:cxn modelId="{3D1EB2EF-406F-F74F-8DC9-788731AB068A}" type="presParOf" srcId="{875961F6-634D-774D-B3E7-3C0CE014BB4C}" destId="{15861EC6-A971-B14C-B8E9-C1761A96AB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D1556-A72B-4323-B24F-FF97D8E5DB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820369-EE91-4177-A7EB-B75AF132967E}">
      <dgm:prSet/>
      <dgm:spPr/>
      <dgm:t>
        <a:bodyPr/>
        <a:lstStyle/>
        <a:p>
          <a:r>
            <a:rPr lang="en-US" b="0" i="0"/>
            <a:t>General Application</a:t>
          </a:r>
          <a:endParaRPr lang="en-US"/>
        </a:p>
      </dgm:t>
    </dgm:pt>
    <dgm:pt modelId="{AD05B047-D1AB-49B4-8AB9-CF80C3E23734}" type="parTrans" cxnId="{135AB714-4CAD-46C8-96DC-4857DFF3882D}">
      <dgm:prSet/>
      <dgm:spPr/>
      <dgm:t>
        <a:bodyPr/>
        <a:lstStyle/>
        <a:p>
          <a:endParaRPr lang="en-US"/>
        </a:p>
      </dgm:t>
    </dgm:pt>
    <dgm:pt modelId="{BE06761E-62D7-462D-A5BF-EFC6E5785BEA}" type="sibTrans" cxnId="{135AB714-4CAD-46C8-96DC-4857DFF3882D}">
      <dgm:prSet/>
      <dgm:spPr/>
      <dgm:t>
        <a:bodyPr/>
        <a:lstStyle/>
        <a:p>
          <a:endParaRPr lang="en-US"/>
        </a:p>
      </dgm:t>
    </dgm:pt>
    <dgm:pt modelId="{77A1022F-80C4-4A63-9B3A-7E86729CBB28}">
      <dgm:prSet/>
      <dgm:spPr/>
      <dgm:t>
        <a:bodyPr/>
        <a:lstStyle/>
        <a:p>
          <a:r>
            <a:rPr lang="en-US" b="0" i="0"/>
            <a:t>GRE (School dependent) </a:t>
          </a:r>
          <a:endParaRPr lang="en-US"/>
        </a:p>
      </dgm:t>
    </dgm:pt>
    <dgm:pt modelId="{DE1D8320-E2AA-43B0-AF7B-932E1F4F0B7A}" type="parTrans" cxnId="{C85E98CF-94CE-4920-9B09-8D26A6470226}">
      <dgm:prSet/>
      <dgm:spPr/>
      <dgm:t>
        <a:bodyPr/>
        <a:lstStyle/>
        <a:p>
          <a:endParaRPr lang="en-US"/>
        </a:p>
      </dgm:t>
    </dgm:pt>
    <dgm:pt modelId="{8853C185-A23B-4BC1-B776-66D5A15F37B3}" type="sibTrans" cxnId="{C85E98CF-94CE-4920-9B09-8D26A6470226}">
      <dgm:prSet/>
      <dgm:spPr/>
      <dgm:t>
        <a:bodyPr/>
        <a:lstStyle/>
        <a:p>
          <a:endParaRPr lang="en-US"/>
        </a:p>
      </dgm:t>
    </dgm:pt>
    <dgm:pt modelId="{CE05414C-42B0-4FAC-88AE-628A88691954}">
      <dgm:prSet/>
      <dgm:spPr/>
      <dgm:t>
        <a:bodyPr/>
        <a:lstStyle/>
        <a:p>
          <a:r>
            <a:rPr lang="en-US" b="0" i="0"/>
            <a:t>Letters of Recommendation </a:t>
          </a:r>
          <a:endParaRPr lang="en-US"/>
        </a:p>
      </dgm:t>
    </dgm:pt>
    <dgm:pt modelId="{17E28288-E306-4CC6-B499-7EA21B9468FF}" type="parTrans" cxnId="{D1C27138-9FEA-482A-9BFF-63C5452AF8BB}">
      <dgm:prSet/>
      <dgm:spPr/>
      <dgm:t>
        <a:bodyPr/>
        <a:lstStyle/>
        <a:p>
          <a:endParaRPr lang="en-US"/>
        </a:p>
      </dgm:t>
    </dgm:pt>
    <dgm:pt modelId="{CB2C24CB-F977-4AD9-AE70-9113D60D1E5B}" type="sibTrans" cxnId="{D1C27138-9FEA-482A-9BFF-63C5452AF8BB}">
      <dgm:prSet/>
      <dgm:spPr/>
      <dgm:t>
        <a:bodyPr/>
        <a:lstStyle/>
        <a:p>
          <a:endParaRPr lang="en-US"/>
        </a:p>
      </dgm:t>
    </dgm:pt>
    <dgm:pt modelId="{45603539-D3ED-4B5D-ADE3-31964F24E110}">
      <dgm:prSet/>
      <dgm:spPr/>
      <dgm:t>
        <a:bodyPr/>
        <a:lstStyle/>
        <a:p>
          <a:r>
            <a:rPr lang="en-US" b="0" i="0"/>
            <a:t>Typically between 2-3 </a:t>
          </a:r>
          <a:endParaRPr lang="en-US"/>
        </a:p>
      </dgm:t>
    </dgm:pt>
    <dgm:pt modelId="{F93FD763-45D5-451D-A56A-4CD345B91181}" type="parTrans" cxnId="{05009F67-3AE8-4332-971B-4A2D6BC56746}">
      <dgm:prSet/>
      <dgm:spPr/>
      <dgm:t>
        <a:bodyPr/>
        <a:lstStyle/>
        <a:p>
          <a:endParaRPr lang="en-US"/>
        </a:p>
      </dgm:t>
    </dgm:pt>
    <dgm:pt modelId="{3B5E7076-AB29-42F8-8265-574DD14C2F06}" type="sibTrans" cxnId="{05009F67-3AE8-4332-971B-4A2D6BC56746}">
      <dgm:prSet/>
      <dgm:spPr/>
      <dgm:t>
        <a:bodyPr/>
        <a:lstStyle/>
        <a:p>
          <a:endParaRPr lang="en-US"/>
        </a:p>
      </dgm:t>
    </dgm:pt>
    <dgm:pt modelId="{3D243689-F770-40E1-A6C9-D98E9876EE26}">
      <dgm:prSet/>
      <dgm:spPr/>
      <dgm:t>
        <a:bodyPr/>
        <a:lstStyle/>
        <a:p>
          <a:r>
            <a:rPr lang="en-US" b="0" i="0"/>
            <a:t>Personal Essays</a:t>
          </a:r>
          <a:endParaRPr lang="en-US"/>
        </a:p>
      </dgm:t>
    </dgm:pt>
    <dgm:pt modelId="{43193520-7EE0-4F5E-AB72-F39CFF331756}" type="parTrans" cxnId="{316BE0E3-7A10-46F7-A76C-B1D04A1B3624}">
      <dgm:prSet/>
      <dgm:spPr/>
      <dgm:t>
        <a:bodyPr/>
        <a:lstStyle/>
        <a:p>
          <a:endParaRPr lang="en-US"/>
        </a:p>
      </dgm:t>
    </dgm:pt>
    <dgm:pt modelId="{8330CC0C-AFB6-4EE8-8B7E-763C29DA7191}" type="sibTrans" cxnId="{316BE0E3-7A10-46F7-A76C-B1D04A1B3624}">
      <dgm:prSet/>
      <dgm:spPr/>
      <dgm:t>
        <a:bodyPr/>
        <a:lstStyle/>
        <a:p>
          <a:endParaRPr lang="en-US"/>
        </a:p>
      </dgm:t>
    </dgm:pt>
    <dgm:pt modelId="{FAC18B28-0A4C-40EA-AB3A-FA4CFDE5D29F}">
      <dgm:prSet/>
      <dgm:spPr/>
      <dgm:t>
        <a:bodyPr/>
        <a:lstStyle/>
        <a:p>
          <a:r>
            <a:rPr lang="en-US" b="0" i="0"/>
            <a:t>Why graduate school</a:t>
          </a:r>
          <a:endParaRPr lang="en-US"/>
        </a:p>
      </dgm:t>
    </dgm:pt>
    <dgm:pt modelId="{34B3427E-2537-427A-AD01-475D70DEE96C}" type="parTrans" cxnId="{5FD39B5A-3EDD-49AE-BAB3-8C06885E2589}">
      <dgm:prSet/>
      <dgm:spPr/>
      <dgm:t>
        <a:bodyPr/>
        <a:lstStyle/>
        <a:p>
          <a:endParaRPr lang="en-US"/>
        </a:p>
      </dgm:t>
    </dgm:pt>
    <dgm:pt modelId="{B40F18CA-57CE-4C11-92AC-651729F52880}" type="sibTrans" cxnId="{5FD39B5A-3EDD-49AE-BAB3-8C06885E2589}">
      <dgm:prSet/>
      <dgm:spPr/>
      <dgm:t>
        <a:bodyPr/>
        <a:lstStyle/>
        <a:p>
          <a:endParaRPr lang="en-US"/>
        </a:p>
      </dgm:t>
    </dgm:pt>
    <dgm:pt modelId="{527A78DD-423E-448F-894F-CD489EDE4B8D}">
      <dgm:prSet/>
      <dgm:spPr/>
      <dgm:t>
        <a:bodyPr/>
        <a:lstStyle/>
        <a:p>
          <a:r>
            <a:rPr lang="en-US" b="0" i="0"/>
            <a:t>Why that school specifically</a:t>
          </a:r>
          <a:endParaRPr lang="en-US"/>
        </a:p>
      </dgm:t>
    </dgm:pt>
    <dgm:pt modelId="{B43DB4C6-ADAC-446E-91D0-FF8CADB482B8}" type="parTrans" cxnId="{216EF219-8003-425A-8100-BB2D9E8DB19C}">
      <dgm:prSet/>
      <dgm:spPr/>
      <dgm:t>
        <a:bodyPr/>
        <a:lstStyle/>
        <a:p>
          <a:endParaRPr lang="en-US"/>
        </a:p>
      </dgm:t>
    </dgm:pt>
    <dgm:pt modelId="{34E56CD7-100F-46AD-80ED-D9E864412CF0}" type="sibTrans" cxnId="{216EF219-8003-425A-8100-BB2D9E8DB19C}">
      <dgm:prSet/>
      <dgm:spPr/>
      <dgm:t>
        <a:bodyPr/>
        <a:lstStyle/>
        <a:p>
          <a:endParaRPr lang="en-US"/>
        </a:p>
      </dgm:t>
    </dgm:pt>
    <dgm:pt modelId="{8F3B8B0F-141B-4CDE-8DD1-7CC88755DF78}">
      <dgm:prSet/>
      <dgm:spPr/>
      <dgm:t>
        <a:bodyPr/>
        <a:lstStyle/>
        <a:p>
          <a:r>
            <a:rPr lang="en-US" b="0" i="0"/>
            <a:t>What are your research interests</a:t>
          </a:r>
          <a:endParaRPr lang="en-US"/>
        </a:p>
      </dgm:t>
    </dgm:pt>
    <dgm:pt modelId="{799F9042-CA8E-4250-8349-8449E2FAD202}" type="parTrans" cxnId="{B4CA13FF-1817-4A05-8B5F-5A31C3766845}">
      <dgm:prSet/>
      <dgm:spPr/>
      <dgm:t>
        <a:bodyPr/>
        <a:lstStyle/>
        <a:p>
          <a:endParaRPr lang="en-US"/>
        </a:p>
      </dgm:t>
    </dgm:pt>
    <dgm:pt modelId="{9BEF2FCD-3EEE-465B-8594-100FF6E77254}" type="sibTrans" cxnId="{B4CA13FF-1817-4A05-8B5F-5A31C3766845}">
      <dgm:prSet/>
      <dgm:spPr/>
      <dgm:t>
        <a:bodyPr/>
        <a:lstStyle/>
        <a:p>
          <a:endParaRPr lang="en-US"/>
        </a:p>
      </dgm:t>
    </dgm:pt>
    <dgm:pt modelId="{5EB70B7F-4F29-4CE1-9737-CD2D14D65EFD}">
      <dgm:prSet/>
      <dgm:spPr/>
      <dgm:t>
        <a:bodyPr/>
        <a:lstStyle/>
        <a:p>
          <a:r>
            <a:rPr lang="en-US" b="0" i="0"/>
            <a:t>Extracurriculars/Achievements/etc. </a:t>
          </a:r>
          <a:endParaRPr lang="en-US"/>
        </a:p>
      </dgm:t>
    </dgm:pt>
    <dgm:pt modelId="{6B81A194-BA0E-4AD8-BE59-8FD486525161}" type="parTrans" cxnId="{3418A924-8D8C-4ACA-AFD6-DC6A6E9BD240}">
      <dgm:prSet/>
      <dgm:spPr/>
      <dgm:t>
        <a:bodyPr/>
        <a:lstStyle/>
        <a:p>
          <a:endParaRPr lang="en-US"/>
        </a:p>
      </dgm:t>
    </dgm:pt>
    <dgm:pt modelId="{D7B92740-0505-4A18-82F9-58C3B539BFCD}" type="sibTrans" cxnId="{3418A924-8D8C-4ACA-AFD6-DC6A6E9BD240}">
      <dgm:prSet/>
      <dgm:spPr/>
      <dgm:t>
        <a:bodyPr/>
        <a:lstStyle/>
        <a:p>
          <a:endParaRPr lang="en-US"/>
        </a:p>
      </dgm:t>
    </dgm:pt>
    <dgm:pt modelId="{146B594D-3BAB-434C-8A16-F1BEA994A238}">
      <dgm:prSet/>
      <dgm:spPr/>
      <dgm:t>
        <a:bodyPr/>
        <a:lstStyle/>
        <a:p>
          <a:r>
            <a:rPr lang="en-US" b="0" i="0"/>
            <a:t>Selecting Professors </a:t>
          </a:r>
          <a:endParaRPr lang="en-US"/>
        </a:p>
      </dgm:t>
    </dgm:pt>
    <dgm:pt modelId="{B4D63177-7EDA-47EE-88E2-821183E13548}" type="parTrans" cxnId="{7BBD541F-A259-420E-B24F-CDFFBF90F20D}">
      <dgm:prSet/>
      <dgm:spPr/>
      <dgm:t>
        <a:bodyPr/>
        <a:lstStyle/>
        <a:p>
          <a:endParaRPr lang="en-US"/>
        </a:p>
      </dgm:t>
    </dgm:pt>
    <dgm:pt modelId="{89BB5949-9215-4C36-BD84-338749AECFA3}" type="sibTrans" cxnId="{7BBD541F-A259-420E-B24F-CDFFBF90F20D}">
      <dgm:prSet/>
      <dgm:spPr/>
      <dgm:t>
        <a:bodyPr/>
        <a:lstStyle/>
        <a:p>
          <a:endParaRPr lang="en-US"/>
        </a:p>
      </dgm:t>
    </dgm:pt>
    <dgm:pt modelId="{1117D1FA-B41C-4A08-BEB4-5942C604D24A}" type="pres">
      <dgm:prSet presAssocID="{093D1556-A72B-4323-B24F-FF97D8E5DB95}" presName="root" presStyleCnt="0">
        <dgm:presLayoutVars>
          <dgm:dir/>
          <dgm:resizeHandles val="exact"/>
        </dgm:presLayoutVars>
      </dgm:prSet>
      <dgm:spPr/>
    </dgm:pt>
    <dgm:pt modelId="{C85B9EF3-ACCF-4F8A-BAE7-22EF8AE886F3}" type="pres">
      <dgm:prSet presAssocID="{8C820369-EE91-4177-A7EB-B75AF132967E}" presName="compNode" presStyleCnt="0"/>
      <dgm:spPr/>
    </dgm:pt>
    <dgm:pt modelId="{0544F635-E8CF-48E8-BA6A-44CA68BCFF1D}" type="pres">
      <dgm:prSet presAssocID="{8C820369-EE91-4177-A7EB-B75AF132967E}" presName="bgRect" presStyleLbl="bgShp" presStyleIdx="0" presStyleCnt="6"/>
      <dgm:spPr/>
    </dgm:pt>
    <dgm:pt modelId="{7847319F-CE44-4AC2-B140-43EE9EA11C9B}" type="pres">
      <dgm:prSet presAssocID="{8C820369-EE91-4177-A7EB-B75AF132967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6EE54AF-978D-4A78-BEA3-7439959E4888}" type="pres">
      <dgm:prSet presAssocID="{8C820369-EE91-4177-A7EB-B75AF132967E}" presName="spaceRect" presStyleCnt="0"/>
      <dgm:spPr/>
    </dgm:pt>
    <dgm:pt modelId="{A7FA9209-2FC2-4705-BF0D-7AEEE564991F}" type="pres">
      <dgm:prSet presAssocID="{8C820369-EE91-4177-A7EB-B75AF132967E}" presName="parTx" presStyleLbl="revTx" presStyleIdx="0" presStyleCnt="8">
        <dgm:presLayoutVars>
          <dgm:chMax val="0"/>
          <dgm:chPref val="0"/>
        </dgm:presLayoutVars>
      </dgm:prSet>
      <dgm:spPr/>
    </dgm:pt>
    <dgm:pt modelId="{417472CB-87B9-4EBC-9606-72F391A85F72}" type="pres">
      <dgm:prSet presAssocID="{BE06761E-62D7-462D-A5BF-EFC6E5785BEA}" presName="sibTrans" presStyleCnt="0"/>
      <dgm:spPr/>
    </dgm:pt>
    <dgm:pt modelId="{507D39DB-CEE5-4646-BB1B-897278F0F30D}" type="pres">
      <dgm:prSet presAssocID="{77A1022F-80C4-4A63-9B3A-7E86729CBB28}" presName="compNode" presStyleCnt="0"/>
      <dgm:spPr/>
    </dgm:pt>
    <dgm:pt modelId="{CCEAD129-BBC3-42A9-9F2B-65EE293B2FCC}" type="pres">
      <dgm:prSet presAssocID="{77A1022F-80C4-4A63-9B3A-7E86729CBB28}" presName="bgRect" presStyleLbl="bgShp" presStyleIdx="1" presStyleCnt="6"/>
      <dgm:spPr/>
    </dgm:pt>
    <dgm:pt modelId="{AEB40826-E0DA-417F-A3D4-6F729F2FE8E0}" type="pres">
      <dgm:prSet presAssocID="{77A1022F-80C4-4A63-9B3A-7E86729CBB2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96185A6-9716-4D31-AFB3-46CDC16D5FA7}" type="pres">
      <dgm:prSet presAssocID="{77A1022F-80C4-4A63-9B3A-7E86729CBB28}" presName="spaceRect" presStyleCnt="0"/>
      <dgm:spPr/>
    </dgm:pt>
    <dgm:pt modelId="{87F4D49B-BD57-4E0D-B4B8-EB9BD14057E5}" type="pres">
      <dgm:prSet presAssocID="{77A1022F-80C4-4A63-9B3A-7E86729CBB28}" presName="parTx" presStyleLbl="revTx" presStyleIdx="1" presStyleCnt="8">
        <dgm:presLayoutVars>
          <dgm:chMax val="0"/>
          <dgm:chPref val="0"/>
        </dgm:presLayoutVars>
      </dgm:prSet>
      <dgm:spPr/>
    </dgm:pt>
    <dgm:pt modelId="{308176DB-6CBC-4FB7-A798-9F6D4CD9E9FE}" type="pres">
      <dgm:prSet presAssocID="{8853C185-A23B-4BC1-B776-66D5A15F37B3}" presName="sibTrans" presStyleCnt="0"/>
      <dgm:spPr/>
    </dgm:pt>
    <dgm:pt modelId="{08DB98C1-46D7-4C7C-994A-609676F422CD}" type="pres">
      <dgm:prSet presAssocID="{CE05414C-42B0-4FAC-88AE-628A88691954}" presName="compNode" presStyleCnt="0"/>
      <dgm:spPr/>
    </dgm:pt>
    <dgm:pt modelId="{A25BB98D-E7B7-46A1-86A0-38CB1FAA72E8}" type="pres">
      <dgm:prSet presAssocID="{CE05414C-42B0-4FAC-88AE-628A88691954}" presName="bgRect" presStyleLbl="bgShp" presStyleIdx="2" presStyleCnt="6"/>
      <dgm:spPr/>
    </dgm:pt>
    <dgm:pt modelId="{B77E1CE6-BA7C-4975-A30C-BD6FD618EBBA}" type="pres">
      <dgm:prSet presAssocID="{CE05414C-42B0-4FAC-88AE-628A8869195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DF71897C-72C6-4217-9A0B-10F4D8C076BB}" type="pres">
      <dgm:prSet presAssocID="{CE05414C-42B0-4FAC-88AE-628A88691954}" presName="spaceRect" presStyleCnt="0"/>
      <dgm:spPr/>
    </dgm:pt>
    <dgm:pt modelId="{1810B113-FC8F-4836-B16C-60BF6CA1FD3A}" type="pres">
      <dgm:prSet presAssocID="{CE05414C-42B0-4FAC-88AE-628A88691954}" presName="parTx" presStyleLbl="revTx" presStyleIdx="2" presStyleCnt="8">
        <dgm:presLayoutVars>
          <dgm:chMax val="0"/>
          <dgm:chPref val="0"/>
        </dgm:presLayoutVars>
      </dgm:prSet>
      <dgm:spPr/>
    </dgm:pt>
    <dgm:pt modelId="{AD263D2A-C0C2-498D-AA77-DDBFD5E54E26}" type="pres">
      <dgm:prSet presAssocID="{CE05414C-42B0-4FAC-88AE-628A88691954}" presName="desTx" presStyleLbl="revTx" presStyleIdx="3" presStyleCnt="8">
        <dgm:presLayoutVars/>
      </dgm:prSet>
      <dgm:spPr/>
    </dgm:pt>
    <dgm:pt modelId="{4E863768-8B04-43B4-98E3-373229134498}" type="pres">
      <dgm:prSet presAssocID="{CB2C24CB-F977-4AD9-AE70-9113D60D1E5B}" presName="sibTrans" presStyleCnt="0"/>
      <dgm:spPr/>
    </dgm:pt>
    <dgm:pt modelId="{ACAC7412-869F-4907-98C6-FDB9974C4B6F}" type="pres">
      <dgm:prSet presAssocID="{3D243689-F770-40E1-A6C9-D98E9876EE26}" presName="compNode" presStyleCnt="0"/>
      <dgm:spPr/>
    </dgm:pt>
    <dgm:pt modelId="{1547B1FF-892A-4825-B118-BA3DBC1BEEAE}" type="pres">
      <dgm:prSet presAssocID="{3D243689-F770-40E1-A6C9-D98E9876EE26}" presName="bgRect" presStyleLbl="bgShp" presStyleIdx="3" presStyleCnt="6"/>
      <dgm:spPr/>
    </dgm:pt>
    <dgm:pt modelId="{D95B5446-9EC4-47A3-9028-3022815D1645}" type="pres">
      <dgm:prSet presAssocID="{3D243689-F770-40E1-A6C9-D98E9876EE2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2616352-B98B-4334-9C45-8F44A18ED5DF}" type="pres">
      <dgm:prSet presAssocID="{3D243689-F770-40E1-A6C9-D98E9876EE26}" presName="spaceRect" presStyleCnt="0"/>
      <dgm:spPr/>
    </dgm:pt>
    <dgm:pt modelId="{C20D3B36-E35B-49E4-AF6C-8F16E3DEB855}" type="pres">
      <dgm:prSet presAssocID="{3D243689-F770-40E1-A6C9-D98E9876EE26}" presName="parTx" presStyleLbl="revTx" presStyleIdx="4" presStyleCnt="8">
        <dgm:presLayoutVars>
          <dgm:chMax val="0"/>
          <dgm:chPref val="0"/>
        </dgm:presLayoutVars>
      </dgm:prSet>
      <dgm:spPr/>
    </dgm:pt>
    <dgm:pt modelId="{7C5D8D37-0EAB-48EF-A6CF-A5437BF7DFE4}" type="pres">
      <dgm:prSet presAssocID="{3D243689-F770-40E1-A6C9-D98E9876EE26}" presName="desTx" presStyleLbl="revTx" presStyleIdx="5" presStyleCnt="8">
        <dgm:presLayoutVars/>
      </dgm:prSet>
      <dgm:spPr/>
    </dgm:pt>
    <dgm:pt modelId="{124D3877-BB87-42E0-92AD-60AFC1C32615}" type="pres">
      <dgm:prSet presAssocID="{8330CC0C-AFB6-4EE8-8B7E-763C29DA7191}" presName="sibTrans" presStyleCnt="0"/>
      <dgm:spPr/>
    </dgm:pt>
    <dgm:pt modelId="{2D4C897F-A3C6-4DC7-8DAD-2F628A3DBB4E}" type="pres">
      <dgm:prSet presAssocID="{5EB70B7F-4F29-4CE1-9737-CD2D14D65EFD}" presName="compNode" presStyleCnt="0"/>
      <dgm:spPr/>
    </dgm:pt>
    <dgm:pt modelId="{ADA7AA24-2324-4E84-9E0F-48FB177373DD}" type="pres">
      <dgm:prSet presAssocID="{5EB70B7F-4F29-4CE1-9737-CD2D14D65EFD}" presName="bgRect" presStyleLbl="bgShp" presStyleIdx="4" presStyleCnt="6"/>
      <dgm:spPr/>
    </dgm:pt>
    <dgm:pt modelId="{A55046AA-C475-4918-90EB-F0FFE4B1F278}" type="pres">
      <dgm:prSet presAssocID="{5EB70B7F-4F29-4CE1-9737-CD2D14D65EF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6D9A681-BA8C-4D76-9665-1E5BF2CF045E}" type="pres">
      <dgm:prSet presAssocID="{5EB70B7F-4F29-4CE1-9737-CD2D14D65EFD}" presName="spaceRect" presStyleCnt="0"/>
      <dgm:spPr/>
    </dgm:pt>
    <dgm:pt modelId="{2B60EF22-06F0-486B-9FC8-15AEAED56AA9}" type="pres">
      <dgm:prSet presAssocID="{5EB70B7F-4F29-4CE1-9737-CD2D14D65EFD}" presName="parTx" presStyleLbl="revTx" presStyleIdx="6" presStyleCnt="8">
        <dgm:presLayoutVars>
          <dgm:chMax val="0"/>
          <dgm:chPref val="0"/>
        </dgm:presLayoutVars>
      </dgm:prSet>
      <dgm:spPr/>
    </dgm:pt>
    <dgm:pt modelId="{C381D35A-857C-4DD8-9A27-0C8E2216893A}" type="pres">
      <dgm:prSet presAssocID="{D7B92740-0505-4A18-82F9-58C3B539BFCD}" presName="sibTrans" presStyleCnt="0"/>
      <dgm:spPr/>
    </dgm:pt>
    <dgm:pt modelId="{0E56FB69-8EBA-4235-9DFE-4F5F2B269FB8}" type="pres">
      <dgm:prSet presAssocID="{146B594D-3BAB-434C-8A16-F1BEA994A238}" presName="compNode" presStyleCnt="0"/>
      <dgm:spPr/>
    </dgm:pt>
    <dgm:pt modelId="{32A86494-C504-4E6C-8487-AA8E6B668B6B}" type="pres">
      <dgm:prSet presAssocID="{146B594D-3BAB-434C-8A16-F1BEA994A238}" presName="bgRect" presStyleLbl="bgShp" presStyleIdx="5" presStyleCnt="6"/>
      <dgm:spPr/>
    </dgm:pt>
    <dgm:pt modelId="{68C62DC6-72C8-418C-8082-1B59D2199BA5}" type="pres">
      <dgm:prSet presAssocID="{146B594D-3BAB-434C-8A16-F1BEA994A2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6D76842-E055-4746-BD0A-947609E1CED0}" type="pres">
      <dgm:prSet presAssocID="{146B594D-3BAB-434C-8A16-F1BEA994A238}" presName="spaceRect" presStyleCnt="0"/>
      <dgm:spPr/>
    </dgm:pt>
    <dgm:pt modelId="{BA0F5882-E8F9-4129-B130-8E4E3D745E6D}" type="pres">
      <dgm:prSet presAssocID="{146B594D-3BAB-434C-8A16-F1BEA994A238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7FDC9F07-E753-4E12-B062-D7704625F0B8}" type="presOf" srcId="{093D1556-A72B-4323-B24F-FF97D8E5DB95}" destId="{1117D1FA-B41C-4A08-BEB4-5942C604D24A}" srcOrd="0" destOrd="0" presId="urn:microsoft.com/office/officeart/2018/2/layout/IconVerticalSolidList"/>
    <dgm:cxn modelId="{135AB714-4CAD-46C8-96DC-4857DFF3882D}" srcId="{093D1556-A72B-4323-B24F-FF97D8E5DB95}" destId="{8C820369-EE91-4177-A7EB-B75AF132967E}" srcOrd="0" destOrd="0" parTransId="{AD05B047-D1AB-49B4-8AB9-CF80C3E23734}" sibTransId="{BE06761E-62D7-462D-A5BF-EFC6E5785BEA}"/>
    <dgm:cxn modelId="{216EF219-8003-425A-8100-BB2D9E8DB19C}" srcId="{3D243689-F770-40E1-A6C9-D98E9876EE26}" destId="{527A78DD-423E-448F-894F-CD489EDE4B8D}" srcOrd="1" destOrd="0" parTransId="{B43DB4C6-ADAC-446E-91D0-FF8CADB482B8}" sibTransId="{34E56CD7-100F-46AD-80ED-D9E864412CF0}"/>
    <dgm:cxn modelId="{7BBD541F-A259-420E-B24F-CDFFBF90F20D}" srcId="{093D1556-A72B-4323-B24F-FF97D8E5DB95}" destId="{146B594D-3BAB-434C-8A16-F1BEA994A238}" srcOrd="5" destOrd="0" parTransId="{B4D63177-7EDA-47EE-88E2-821183E13548}" sibTransId="{89BB5949-9215-4C36-BD84-338749AECFA3}"/>
    <dgm:cxn modelId="{3418A924-8D8C-4ACA-AFD6-DC6A6E9BD240}" srcId="{093D1556-A72B-4323-B24F-FF97D8E5DB95}" destId="{5EB70B7F-4F29-4CE1-9737-CD2D14D65EFD}" srcOrd="4" destOrd="0" parTransId="{6B81A194-BA0E-4AD8-BE59-8FD486525161}" sibTransId="{D7B92740-0505-4A18-82F9-58C3B539BFCD}"/>
    <dgm:cxn modelId="{D1C27138-9FEA-482A-9BFF-63C5452AF8BB}" srcId="{093D1556-A72B-4323-B24F-FF97D8E5DB95}" destId="{CE05414C-42B0-4FAC-88AE-628A88691954}" srcOrd="2" destOrd="0" parTransId="{17E28288-E306-4CC6-B499-7EA21B9468FF}" sibTransId="{CB2C24CB-F977-4AD9-AE70-9113D60D1E5B}"/>
    <dgm:cxn modelId="{35BD0739-7CFE-46C7-86A7-1D4AE1C4AC47}" type="presOf" srcId="{3D243689-F770-40E1-A6C9-D98E9876EE26}" destId="{C20D3B36-E35B-49E4-AF6C-8F16E3DEB855}" srcOrd="0" destOrd="0" presId="urn:microsoft.com/office/officeart/2018/2/layout/IconVerticalSolidList"/>
    <dgm:cxn modelId="{57E72543-FDC8-499B-9BE0-DEB42666DC7E}" type="presOf" srcId="{CE05414C-42B0-4FAC-88AE-628A88691954}" destId="{1810B113-FC8F-4836-B16C-60BF6CA1FD3A}" srcOrd="0" destOrd="0" presId="urn:microsoft.com/office/officeart/2018/2/layout/IconVerticalSolidList"/>
    <dgm:cxn modelId="{179F8B45-8D86-4FA6-A883-22E930D50955}" type="presOf" srcId="{77A1022F-80C4-4A63-9B3A-7E86729CBB28}" destId="{87F4D49B-BD57-4E0D-B4B8-EB9BD14057E5}" srcOrd="0" destOrd="0" presId="urn:microsoft.com/office/officeart/2018/2/layout/IconVerticalSolidList"/>
    <dgm:cxn modelId="{544B6B46-D18B-438D-A67E-BE24E5591060}" type="presOf" srcId="{8F3B8B0F-141B-4CDE-8DD1-7CC88755DF78}" destId="{7C5D8D37-0EAB-48EF-A6CF-A5437BF7DFE4}" srcOrd="0" destOrd="2" presId="urn:microsoft.com/office/officeart/2018/2/layout/IconVerticalSolidList"/>
    <dgm:cxn modelId="{5FD39B5A-3EDD-49AE-BAB3-8C06885E2589}" srcId="{3D243689-F770-40E1-A6C9-D98E9876EE26}" destId="{FAC18B28-0A4C-40EA-AB3A-FA4CFDE5D29F}" srcOrd="0" destOrd="0" parTransId="{34B3427E-2537-427A-AD01-475D70DEE96C}" sibTransId="{B40F18CA-57CE-4C11-92AC-651729F52880}"/>
    <dgm:cxn modelId="{05009F67-3AE8-4332-971B-4A2D6BC56746}" srcId="{CE05414C-42B0-4FAC-88AE-628A88691954}" destId="{45603539-D3ED-4B5D-ADE3-31964F24E110}" srcOrd="0" destOrd="0" parTransId="{F93FD763-45D5-451D-A56A-4CD345B91181}" sibTransId="{3B5E7076-AB29-42F8-8265-574DD14C2F06}"/>
    <dgm:cxn modelId="{6081516D-0747-4260-892E-FBC309AA8A75}" type="presOf" srcId="{8C820369-EE91-4177-A7EB-B75AF132967E}" destId="{A7FA9209-2FC2-4705-BF0D-7AEEE564991F}" srcOrd="0" destOrd="0" presId="urn:microsoft.com/office/officeart/2018/2/layout/IconVerticalSolidList"/>
    <dgm:cxn modelId="{FCD63A6F-AEDC-4CFE-B5F9-B7CD479E6ECA}" type="presOf" srcId="{5EB70B7F-4F29-4CE1-9737-CD2D14D65EFD}" destId="{2B60EF22-06F0-486B-9FC8-15AEAED56AA9}" srcOrd="0" destOrd="0" presId="urn:microsoft.com/office/officeart/2018/2/layout/IconVerticalSolidList"/>
    <dgm:cxn modelId="{67B05E82-91F6-44BF-B162-075AB2B1A97E}" type="presOf" srcId="{527A78DD-423E-448F-894F-CD489EDE4B8D}" destId="{7C5D8D37-0EAB-48EF-A6CF-A5437BF7DFE4}" srcOrd="0" destOrd="1" presId="urn:microsoft.com/office/officeart/2018/2/layout/IconVerticalSolidList"/>
    <dgm:cxn modelId="{428A9A8E-6AE6-4C89-A5DE-1D9BA8090A0B}" type="presOf" srcId="{146B594D-3BAB-434C-8A16-F1BEA994A238}" destId="{BA0F5882-E8F9-4129-B130-8E4E3D745E6D}" srcOrd="0" destOrd="0" presId="urn:microsoft.com/office/officeart/2018/2/layout/IconVerticalSolidList"/>
    <dgm:cxn modelId="{52E4ACA8-2D1D-467D-9441-73DC8E025BEA}" type="presOf" srcId="{FAC18B28-0A4C-40EA-AB3A-FA4CFDE5D29F}" destId="{7C5D8D37-0EAB-48EF-A6CF-A5437BF7DFE4}" srcOrd="0" destOrd="0" presId="urn:microsoft.com/office/officeart/2018/2/layout/IconVerticalSolidList"/>
    <dgm:cxn modelId="{9ABFD4CA-33E3-43D3-B16A-C0BC011371C6}" type="presOf" srcId="{45603539-D3ED-4B5D-ADE3-31964F24E110}" destId="{AD263D2A-C0C2-498D-AA77-DDBFD5E54E26}" srcOrd="0" destOrd="0" presId="urn:microsoft.com/office/officeart/2018/2/layout/IconVerticalSolidList"/>
    <dgm:cxn modelId="{C85E98CF-94CE-4920-9B09-8D26A6470226}" srcId="{093D1556-A72B-4323-B24F-FF97D8E5DB95}" destId="{77A1022F-80C4-4A63-9B3A-7E86729CBB28}" srcOrd="1" destOrd="0" parTransId="{DE1D8320-E2AA-43B0-AF7B-932E1F4F0B7A}" sibTransId="{8853C185-A23B-4BC1-B776-66D5A15F37B3}"/>
    <dgm:cxn modelId="{316BE0E3-7A10-46F7-A76C-B1D04A1B3624}" srcId="{093D1556-A72B-4323-B24F-FF97D8E5DB95}" destId="{3D243689-F770-40E1-A6C9-D98E9876EE26}" srcOrd="3" destOrd="0" parTransId="{43193520-7EE0-4F5E-AB72-F39CFF331756}" sibTransId="{8330CC0C-AFB6-4EE8-8B7E-763C29DA7191}"/>
    <dgm:cxn modelId="{B4CA13FF-1817-4A05-8B5F-5A31C3766845}" srcId="{3D243689-F770-40E1-A6C9-D98E9876EE26}" destId="{8F3B8B0F-141B-4CDE-8DD1-7CC88755DF78}" srcOrd="2" destOrd="0" parTransId="{799F9042-CA8E-4250-8349-8449E2FAD202}" sibTransId="{9BEF2FCD-3EEE-465B-8594-100FF6E77254}"/>
    <dgm:cxn modelId="{126B0EF3-FCBD-4608-825D-F83FDB153C34}" type="presParOf" srcId="{1117D1FA-B41C-4A08-BEB4-5942C604D24A}" destId="{C85B9EF3-ACCF-4F8A-BAE7-22EF8AE886F3}" srcOrd="0" destOrd="0" presId="urn:microsoft.com/office/officeart/2018/2/layout/IconVerticalSolidList"/>
    <dgm:cxn modelId="{391F586A-8D63-4D1B-A955-68F1ECEB9CA2}" type="presParOf" srcId="{C85B9EF3-ACCF-4F8A-BAE7-22EF8AE886F3}" destId="{0544F635-E8CF-48E8-BA6A-44CA68BCFF1D}" srcOrd="0" destOrd="0" presId="urn:microsoft.com/office/officeart/2018/2/layout/IconVerticalSolidList"/>
    <dgm:cxn modelId="{60480537-E1EC-40AB-8B55-3385F6D37016}" type="presParOf" srcId="{C85B9EF3-ACCF-4F8A-BAE7-22EF8AE886F3}" destId="{7847319F-CE44-4AC2-B140-43EE9EA11C9B}" srcOrd="1" destOrd="0" presId="urn:microsoft.com/office/officeart/2018/2/layout/IconVerticalSolidList"/>
    <dgm:cxn modelId="{E578C8E9-E0CB-4693-B43A-8634D84E2956}" type="presParOf" srcId="{C85B9EF3-ACCF-4F8A-BAE7-22EF8AE886F3}" destId="{F6EE54AF-978D-4A78-BEA3-7439959E4888}" srcOrd="2" destOrd="0" presId="urn:microsoft.com/office/officeart/2018/2/layout/IconVerticalSolidList"/>
    <dgm:cxn modelId="{5B917528-5C83-46FA-A0D7-DB5BB7A26C52}" type="presParOf" srcId="{C85B9EF3-ACCF-4F8A-BAE7-22EF8AE886F3}" destId="{A7FA9209-2FC2-4705-BF0D-7AEEE564991F}" srcOrd="3" destOrd="0" presId="urn:microsoft.com/office/officeart/2018/2/layout/IconVerticalSolidList"/>
    <dgm:cxn modelId="{1C24375F-7BE3-4635-A71C-EB44421E9D52}" type="presParOf" srcId="{1117D1FA-B41C-4A08-BEB4-5942C604D24A}" destId="{417472CB-87B9-4EBC-9606-72F391A85F72}" srcOrd="1" destOrd="0" presId="urn:microsoft.com/office/officeart/2018/2/layout/IconVerticalSolidList"/>
    <dgm:cxn modelId="{1E998BAF-7BA4-4E5C-8935-0B48F248AED8}" type="presParOf" srcId="{1117D1FA-B41C-4A08-BEB4-5942C604D24A}" destId="{507D39DB-CEE5-4646-BB1B-897278F0F30D}" srcOrd="2" destOrd="0" presId="urn:microsoft.com/office/officeart/2018/2/layout/IconVerticalSolidList"/>
    <dgm:cxn modelId="{6414DDD3-5560-4AF5-BDF1-97F0855E1412}" type="presParOf" srcId="{507D39DB-CEE5-4646-BB1B-897278F0F30D}" destId="{CCEAD129-BBC3-42A9-9F2B-65EE293B2FCC}" srcOrd="0" destOrd="0" presId="urn:microsoft.com/office/officeart/2018/2/layout/IconVerticalSolidList"/>
    <dgm:cxn modelId="{D057C7F0-7743-48CF-8EFF-8DBA38C86CC8}" type="presParOf" srcId="{507D39DB-CEE5-4646-BB1B-897278F0F30D}" destId="{AEB40826-E0DA-417F-A3D4-6F729F2FE8E0}" srcOrd="1" destOrd="0" presId="urn:microsoft.com/office/officeart/2018/2/layout/IconVerticalSolidList"/>
    <dgm:cxn modelId="{D447153D-55B4-4A1E-B302-58121539864E}" type="presParOf" srcId="{507D39DB-CEE5-4646-BB1B-897278F0F30D}" destId="{496185A6-9716-4D31-AFB3-46CDC16D5FA7}" srcOrd="2" destOrd="0" presId="urn:microsoft.com/office/officeart/2018/2/layout/IconVerticalSolidList"/>
    <dgm:cxn modelId="{5A0FABB9-B8A2-45E2-8A8B-521AC73ACA57}" type="presParOf" srcId="{507D39DB-CEE5-4646-BB1B-897278F0F30D}" destId="{87F4D49B-BD57-4E0D-B4B8-EB9BD14057E5}" srcOrd="3" destOrd="0" presId="urn:microsoft.com/office/officeart/2018/2/layout/IconVerticalSolidList"/>
    <dgm:cxn modelId="{C84D951A-8E6B-4147-8928-940E9E055AD2}" type="presParOf" srcId="{1117D1FA-B41C-4A08-BEB4-5942C604D24A}" destId="{308176DB-6CBC-4FB7-A798-9F6D4CD9E9FE}" srcOrd="3" destOrd="0" presId="urn:microsoft.com/office/officeart/2018/2/layout/IconVerticalSolidList"/>
    <dgm:cxn modelId="{099E5F0F-5624-467B-8EB3-2C98EEB97761}" type="presParOf" srcId="{1117D1FA-B41C-4A08-BEB4-5942C604D24A}" destId="{08DB98C1-46D7-4C7C-994A-609676F422CD}" srcOrd="4" destOrd="0" presId="urn:microsoft.com/office/officeart/2018/2/layout/IconVerticalSolidList"/>
    <dgm:cxn modelId="{EFCD1AFA-0EE8-43BB-83C9-BE120065786D}" type="presParOf" srcId="{08DB98C1-46D7-4C7C-994A-609676F422CD}" destId="{A25BB98D-E7B7-46A1-86A0-38CB1FAA72E8}" srcOrd="0" destOrd="0" presId="urn:microsoft.com/office/officeart/2018/2/layout/IconVerticalSolidList"/>
    <dgm:cxn modelId="{F5C26A87-8C7D-468F-9193-2D80E3C7EB82}" type="presParOf" srcId="{08DB98C1-46D7-4C7C-994A-609676F422CD}" destId="{B77E1CE6-BA7C-4975-A30C-BD6FD618EBBA}" srcOrd="1" destOrd="0" presId="urn:microsoft.com/office/officeart/2018/2/layout/IconVerticalSolidList"/>
    <dgm:cxn modelId="{972626A6-6395-4368-A0AE-3BF96A629E9A}" type="presParOf" srcId="{08DB98C1-46D7-4C7C-994A-609676F422CD}" destId="{DF71897C-72C6-4217-9A0B-10F4D8C076BB}" srcOrd="2" destOrd="0" presId="urn:microsoft.com/office/officeart/2018/2/layout/IconVerticalSolidList"/>
    <dgm:cxn modelId="{A1ABB91C-C8D7-47EE-9027-54AE83B9AE4A}" type="presParOf" srcId="{08DB98C1-46D7-4C7C-994A-609676F422CD}" destId="{1810B113-FC8F-4836-B16C-60BF6CA1FD3A}" srcOrd="3" destOrd="0" presId="urn:microsoft.com/office/officeart/2018/2/layout/IconVerticalSolidList"/>
    <dgm:cxn modelId="{3BE6DCC2-1324-47D4-A58B-0C8DB6B4F65C}" type="presParOf" srcId="{08DB98C1-46D7-4C7C-994A-609676F422CD}" destId="{AD263D2A-C0C2-498D-AA77-DDBFD5E54E26}" srcOrd="4" destOrd="0" presId="urn:microsoft.com/office/officeart/2018/2/layout/IconVerticalSolidList"/>
    <dgm:cxn modelId="{6AD84C7D-0495-4834-8686-7B30B488B126}" type="presParOf" srcId="{1117D1FA-B41C-4A08-BEB4-5942C604D24A}" destId="{4E863768-8B04-43B4-98E3-373229134498}" srcOrd="5" destOrd="0" presId="urn:microsoft.com/office/officeart/2018/2/layout/IconVerticalSolidList"/>
    <dgm:cxn modelId="{5F12DA4C-A596-47F0-8D25-F568F30A19D8}" type="presParOf" srcId="{1117D1FA-B41C-4A08-BEB4-5942C604D24A}" destId="{ACAC7412-869F-4907-98C6-FDB9974C4B6F}" srcOrd="6" destOrd="0" presId="urn:microsoft.com/office/officeart/2018/2/layout/IconVerticalSolidList"/>
    <dgm:cxn modelId="{9434BEB3-9EB9-4C43-953D-53CD10240AF1}" type="presParOf" srcId="{ACAC7412-869F-4907-98C6-FDB9974C4B6F}" destId="{1547B1FF-892A-4825-B118-BA3DBC1BEEAE}" srcOrd="0" destOrd="0" presId="urn:microsoft.com/office/officeart/2018/2/layout/IconVerticalSolidList"/>
    <dgm:cxn modelId="{A41C558C-621F-4A06-9F13-0EF2EC3961D8}" type="presParOf" srcId="{ACAC7412-869F-4907-98C6-FDB9974C4B6F}" destId="{D95B5446-9EC4-47A3-9028-3022815D1645}" srcOrd="1" destOrd="0" presId="urn:microsoft.com/office/officeart/2018/2/layout/IconVerticalSolidList"/>
    <dgm:cxn modelId="{728A9EFC-AA4C-43B1-B10F-6C1F5CC7FF10}" type="presParOf" srcId="{ACAC7412-869F-4907-98C6-FDB9974C4B6F}" destId="{C2616352-B98B-4334-9C45-8F44A18ED5DF}" srcOrd="2" destOrd="0" presId="urn:microsoft.com/office/officeart/2018/2/layout/IconVerticalSolidList"/>
    <dgm:cxn modelId="{174D17CF-BD14-47FA-B0F1-B4DDCBD495A7}" type="presParOf" srcId="{ACAC7412-869F-4907-98C6-FDB9974C4B6F}" destId="{C20D3B36-E35B-49E4-AF6C-8F16E3DEB855}" srcOrd="3" destOrd="0" presId="urn:microsoft.com/office/officeart/2018/2/layout/IconVerticalSolidList"/>
    <dgm:cxn modelId="{37CCF1FA-DB67-4AC3-8E3D-E2C96B9AB4F5}" type="presParOf" srcId="{ACAC7412-869F-4907-98C6-FDB9974C4B6F}" destId="{7C5D8D37-0EAB-48EF-A6CF-A5437BF7DFE4}" srcOrd="4" destOrd="0" presId="urn:microsoft.com/office/officeart/2018/2/layout/IconVerticalSolidList"/>
    <dgm:cxn modelId="{8272CF19-451D-49BB-A986-A5BC1B9F9496}" type="presParOf" srcId="{1117D1FA-B41C-4A08-BEB4-5942C604D24A}" destId="{124D3877-BB87-42E0-92AD-60AFC1C32615}" srcOrd="7" destOrd="0" presId="urn:microsoft.com/office/officeart/2018/2/layout/IconVerticalSolidList"/>
    <dgm:cxn modelId="{27F6557C-19E6-4317-A498-866FABCD22ED}" type="presParOf" srcId="{1117D1FA-B41C-4A08-BEB4-5942C604D24A}" destId="{2D4C897F-A3C6-4DC7-8DAD-2F628A3DBB4E}" srcOrd="8" destOrd="0" presId="urn:microsoft.com/office/officeart/2018/2/layout/IconVerticalSolidList"/>
    <dgm:cxn modelId="{04046CE1-2E69-4A89-A67D-CCCC24ACA203}" type="presParOf" srcId="{2D4C897F-A3C6-4DC7-8DAD-2F628A3DBB4E}" destId="{ADA7AA24-2324-4E84-9E0F-48FB177373DD}" srcOrd="0" destOrd="0" presId="urn:microsoft.com/office/officeart/2018/2/layout/IconVerticalSolidList"/>
    <dgm:cxn modelId="{B404B43B-0664-4D54-8433-27EAB9A33E8D}" type="presParOf" srcId="{2D4C897F-A3C6-4DC7-8DAD-2F628A3DBB4E}" destId="{A55046AA-C475-4918-90EB-F0FFE4B1F278}" srcOrd="1" destOrd="0" presId="urn:microsoft.com/office/officeart/2018/2/layout/IconVerticalSolidList"/>
    <dgm:cxn modelId="{C46025A8-7EDB-4DC4-8CEB-EBBD65DE920B}" type="presParOf" srcId="{2D4C897F-A3C6-4DC7-8DAD-2F628A3DBB4E}" destId="{46D9A681-BA8C-4D76-9665-1E5BF2CF045E}" srcOrd="2" destOrd="0" presId="urn:microsoft.com/office/officeart/2018/2/layout/IconVerticalSolidList"/>
    <dgm:cxn modelId="{DBCC14F1-B2CA-4FA9-9F1B-6E9A08B2EB26}" type="presParOf" srcId="{2D4C897F-A3C6-4DC7-8DAD-2F628A3DBB4E}" destId="{2B60EF22-06F0-486B-9FC8-15AEAED56AA9}" srcOrd="3" destOrd="0" presId="urn:microsoft.com/office/officeart/2018/2/layout/IconVerticalSolidList"/>
    <dgm:cxn modelId="{6C891800-56F1-41C5-9B49-D7E246B3E97D}" type="presParOf" srcId="{1117D1FA-B41C-4A08-BEB4-5942C604D24A}" destId="{C381D35A-857C-4DD8-9A27-0C8E2216893A}" srcOrd="9" destOrd="0" presId="urn:microsoft.com/office/officeart/2018/2/layout/IconVerticalSolidList"/>
    <dgm:cxn modelId="{0D5711C7-5EB0-458A-8ACE-FBCA9EA9D393}" type="presParOf" srcId="{1117D1FA-B41C-4A08-BEB4-5942C604D24A}" destId="{0E56FB69-8EBA-4235-9DFE-4F5F2B269FB8}" srcOrd="10" destOrd="0" presId="urn:microsoft.com/office/officeart/2018/2/layout/IconVerticalSolidList"/>
    <dgm:cxn modelId="{5B38C111-E1C2-42FD-AE49-BA18B73FA20D}" type="presParOf" srcId="{0E56FB69-8EBA-4235-9DFE-4F5F2B269FB8}" destId="{32A86494-C504-4E6C-8487-AA8E6B668B6B}" srcOrd="0" destOrd="0" presId="urn:microsoft.com/office/officeart/2018/2/layout/IconVerticalSolidList"/>
    <dgm:cxn modelId="{060CDEB5-E5BB-40F3-937D-C58260A19A38}" type="presParOf" srcId="{0E56FB69-8EBA-4235-9DFE-4F5F2B269FB8}" destId="{68C62DC6-72C8-418C-8082-1B59D2199BA5}" srcOrd="1" destOrd="0" presId="urn:microsoft.com/office/officeart/2018/2/layout/IconVerticalSolidList"/>
    <dgm:cxn modelId="{2E677E00-66B9-4409-A54F-5D6FD428326A}" type="presParOf" srcId="{0E56FB69-8EBA-4235-9DFE-4F5F2B269FB8}" destId="{76D76842-E055-4746-BD0A-947609E1CED0}" srcOrd="2" destOrd="0" presId="urn:microsoft.com/office/officeart/2018/2/layout/IconVerticalSolidList"/>
    <dgm:cxn modelId="{7656458E-3680-4986-9115-634BE9EED892}" type="presParOf" srcId="{0E56FB69-8EBA-4235-9DFE-4F5F2B269FB8}" destId="{BA0F5882-E8F9-4129-B130-8E4E3D745E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62A29-6201-4932-A647-48D323AFBB3C}">
      <dsp:nvSpPr>
        <dsp:cNvPr id="0" name=""/>
        <dsp:cNvSpPr/>
      </dsp:nvSpPr>
      <dsp:spPr>
        <a:xfrm>
          <a:off x="487754" y="971349"/>
          <a:ext cx="504735" cy="504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26EF8-220A-41EF-97EE-CE30FCEA016E}">
      <dsp:nvSpPr>
        <dsp:cNvPr id="0" name=""/>
        <dsp:cNvSpPr/>
      </dsp:nvSpPr>
      <dsp:spPr>
        <a:xfrm>
          <a:off x="11768" y="1541901"/>
          <a:ext cx="1442101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Application</a:t>
          </a:r>
        </a:p>
      </dsp:txBody>
      <dsp:txXfrm>
        <a:off x="11768" y="1541901"/>
        <a:ext cx="1442101" cy="638825"/>
      </dsp:txXfrm>
    </dsp:sp>
    <dsp:sp modelId="{960B6356-61EC-4539-9E85-91EA30831E0E}">
      <dsp:nvSpPr>
        <dsp:cNvPr id="0" name=""/>
        <dsp:cNvSpPr/>
      </dsp:nvSpPr>
      <dsp:spPr>
        <a:xfrm>
          <a:off x="11768" y="2382078"/>
          <a:ext cx="1442101" cy="57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A9FA0-AB8A-4763-8070-D11B2687D956}">
      <dsp:nvSpPr>
        <dsp:cNvPr id="0" name=""/>
        <dsp:cNvSpPr/>
      </dsp:nvSpPr>
      <dsp:spPr>
        <a:xfrm>
          <a:off x="2302378" y="870765"/>
          <a:ext cx="504735" cy="504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E6F72-87C2-4B5B-97AA-37C9451E33D4}">
      <dsp:nvSpPr>
        <dsp:cNvPr id="0" name=""/>
        <dsp:cNvSpPr/>
      </dsp:nvSpPr>
      <dsp:spPr>
        <a:xfrm>
          <a:off x="1706237" y="1523611"/>
          <a:ext cx="1718984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3 Letters of Recommendation</a:t>
          </a:r>
        </a:p>
      </dsp:txBody>
      <dsp:txXfrm>
        <a:off x="1706237" y="1523611"/>
        <a:ext cx="1718984" cy="638825"/>
      </dsp:txXfrm>
    </dsp:sp>
    <dsp:sp modelId="{EC42FD5D-67CA-4E29-88C9-6DB4FBDAA127}">
      <dsp:nvSpPr>
        <dsp:cNvPr id="0" name=""/>
        <dsp:cNvSpPr/>
      </dsp:nvSpPr>
      <dsp:spPr>
        <a:xfrm>
          <a:off x="1844679" y="2382078"/>
          <a:ext cx="1442101" cy="57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8B8BE-BA5C-43E3-8A05-20067763E5AB}">
      <dsp:nvSpPr>
        <dsp:cNvPr id="0" name=""/>
        <dsp:cNvSpPr/>
      </dsp:nvSpPr>
      <dsp:spPr>
        <a:xfrm>
          <a:off x="4260324" y="870765"/>
          <a:ext cx="504735" cy="504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19A1-2C98-455C-A71B-8A96CF93823F}">
      <dsp:nvSpPr>
        <dsp:cNvPr id="0" name=""/>
        <dsp:cNvSpPr/>
      </dsp:nvSpPr>
      <dsp:spPr>
        <a:xfrm>
          <a:off x="3677589" y="1487032"/>
          <a:ext cx="1776856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List of your achievements/extracurriculars/etc. </a:t>
          </a:r>
        </a:p>
      </dsp:txBody>
      <dsp:txXfrm>
        <a:off x="3677589" y="1487032"/>
        <a:ext cx="1776856" cy="638825"/>
      </dsp:txXfrm>
    </dsp:sp>
    <dsp:sp modelId="{7DCF3498-55F6-40D7-A0CF-E87A8593D218}">
      <dsp:nvSpPr>
        <dsp:cNvPr id="0" name=""/>
        <dsp:cNvSpPr/>
      </dsp:nvSpPr>
      <dsp:spPr>
        <a:xfrm>
          <a:off x="3844967" y="2382078"/>
          <a:ext cx="1442101" cy="57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31FD0-EF81-4F9E-B629-F4ACEFE13812}">
      <dsp:nvSpPr>
        <dsp:cNvPr id="0" name=""/>
        <dsp:cNvSpPr/>
      </dsp:nvSpPr>
      <dsp:spPr>
        <a:xfrm>
          <a:off x="6242339" y="736332"/>
          <a:ext cx="504735" cy="5047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D39E-5CE4-40EF-85CD-2540D90CCD71}">
      <dsp:nvSpPr>
        <dsp:cNvPr id="0" name=""/>
        <dsp:cNvSpPr/>
      </dsp:nvSpPr>
      <dsp:spPr>
        <a:xfrm>
          <a:off x="5628233" y="1268479"/>
          <a:ext cx="1782033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Personal Essay</a:t>
          </a:r>
        </a:p>
      </dsp:txBody>
      <dsp:txXfrm>
        <a:off x="5628233" y="1268479"/>
        <a:ext cx="1782033" cy="638825"/>
      </dsp:txXfrm>
    </dsp:sp>
    <dsp:sp modelId="{CD290B0F-7804-4A57-9DFF-A01D2E2E493A}">
      <dsp:nvSpPr>
        <dsp:cNvPr id="0" name=""/>
        <dsp:cNvSpPr/>
      </dsp:nvSpPr>
      <dsp:spPr>
        <a:xfrm>
          <a:off x="5896334" y="1766989"/>
          <a:ext cx="1442101" cy="1433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Very specific </a:t>
          </a:r>
          <a:r>
            <a:rPr lang="en-US" sz="1400" kern="1200" dirty="0"/>
            <a:t>formatting requirements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Intellectual Merit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Broader Impacts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Career Goals/Professional Development Plans</a:t>
          </a:r>
        </a:p>
      </dsp:txBody>
      <dsp:txXfrm>
        <a:off x="5896334" y="1766989"/>
        <a:ext cx="1442101" cy="1433794"/>
      </dsp:txXfrm>
    </dsp:sp>
    <dsp:sp modelId="{ACDF3801-1281-4A13-B3DA-F77013840CFC}">
      <dsp:nvSpPr>
        <dsp:cNvPr id="0" name=""/>
        <dsp:cNvSpPr/>
      </dsp:nvSpPr>
      <dsp:spPr>
        <a:xfrm>
          <a:off x="8076724" y="711196"/>
          <a:ext cx="504735" cy="5047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91B11-0E39-4B58-9BFF-18E1F2C5FA76}">
      <dsp:nvSpPr>
        <dsp:cNvPr id="0" name=""/>
        <dsp:cNvSpPr/>
      </dsp:nvSpPr>
      <dsp:spPr>
        <a:xfrm>
          <a:off x="7741214" y="1278585"/>
          <a:ext cx="1655416" cy="63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Research Essay</a:t>
          </a:r>
        </a:p>
      </dsp:txBody>
      <dsp:txXfrm>
        <a:off x="7741214" y="1278585"/>
        <a:ext cx="1655416" cy="638825"/>
      </dsp:txXfrm>
    </dsp:sp>
    <dsp:sp modelId="{19C80E9A-48D8-4A52-A830-E5E2BCBAD4A4}">
      <dsp:nvSpPr>
        <dsp:cNvPr id="0" name=""/>
        <dsp:cNvSpPr/>
      </dsp:nvSpPr>
      <dsp:spPr>
        <a:xfrm>
          <a:off x="7798278" y="1757554"/>
          <a:ext cx="1442101" cy="1433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Very specific </a:t>
          </a:r>
          <a:r>
            <a:rPr lang="en-US" sz="1400" kern="1200" dirty="0"/>
            <a:t>formatting requirements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Original research topic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Intellectual Merit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Broader Impacts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Approach, Required Resources, etc</a:t>
          </a:r>
          <a:r>
            <a:rPr lang="en-US" sz="1200" kern="1200" dirty="0"/>
            <a:t>.  </a:t>
          </a:r>
        </a:p>
      </dsp:txBody>
      <dsp:txXfrm>
        <a:off x="7798278" y="1757554"/>
        <a:ext cx="1442101" cy="1433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4C6B5-28A8-894E-A9F3-B7EDF26B3308}">
      <dsp:nvSpPr>
        <dsp:cNvPr id="0" name=""/>
        <dsp:cNvSpPr/>
      </dsp:nvSpPr>
      <dsp:spPr>
        <a:xfrm>
          <a:off x="0" y="88759"/>
          <a:ext cx="94084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Master’s Degree</a:t>
          </a:r>
        </a:p>
      </dsp:txBody>
      <dsp:txXfrm>
        <a:off x="27415" y="116174"/>
        <a:ext cx="9353570" cy="506769"/>
      </dsp:txXfrm>
    </dsp:sp>
    <dsp:sp modelId="{A6170BA8-170C-C54D-86FA-F8B51CEEB2B2}">
      <dsp:nvSpPr>
        <dsp:cNvPr id="0" name=""/>
        <dsp:cNvSpPr/>
      </dsp:nvSpPr>
      <dsp:spPr>
        <a:xfrm>
          <a:off x="0" y="650359"/>
          <a:ext cx="9408400" cy="154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“Second-cycle” academic degree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Allows for specialization/concentration on a specific aspect of a certain field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Good for qualifying for a leadership position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May be helping with changing careers or gaining new skills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Industry Jobs</a:t>
          </a:r>
        </a:p>
      </dsp:txBody>
      <dsp:txXfrm>
        <a:off x="0" y="650359"/>
        <a:ext cx="9408400" cy="1540080"/>
      </dsp:txXfrm>
    </dsp:sp>
    <dsp:sp modelId="{EBDFEA4C-6D71-474F-A0F1-A522999162A1}">
      <dsp:nvSpPr>
        <dsp:cNvPr id="0" name=""/>
        <dsp:cNvSpPr/>
      </dsp:nvSpPr>
      <dsp:spPr>
        <a:xfrm>
          <a:off x="0" y="2190440"/>
          <a:ext cx="94084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PhD (Doctor of Philosophy) </a:t>
          </a:r>
        </a:p>
      </dsp:txBody>
      <dsp:txXfrm>
        <a:off x="27415" y="2217855"/>
        <a:ext cx="9353570" cy="506769"/>
      </dsp:txXfrm>
    </dsp:sp>
    <dsp:sp modelId="{01EC5389-B68A-854A-893A-626F18794E50}">
      <dsp:nvSpPr>
        <dsp:cNvPr id="0" name=""/>
        <dsp:cNvSpPr/>
      </dsp:nvSpPr>
      <dsp:spPr>
        <a:xfrm>
          <a:off x="0" y="2752040"/>
          <a:ext cx="94084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“Terminal Degree”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Research based academic degree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Makes you an “expert” in the field on a certain subject/topic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Academia or Industry</a:t>
          </a:r>
        </a:p>
      </dsp:txBody>
      <dsp:txXfrm>
        <a:off x="0" y="2752040"/>
        <a:ext cx="9408400" cy="124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4810-8D29-40C4-BEB4-A51F1745311C}">
      <dsp:nvSpPr>
        <dsp:cNvPr id="0" name=""/>
        <dsp:cNvSpPr/>
      </dsp:nvSpPr>
      <dsp:spPr>
        <a:xfrm>
          <a:off x="-515018" y="9155"/>
          <a:ext cx="9408400" cy="6774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8EFA6-4F62-4B4B-AA3A-4F02E97C66EB}">
      <dsp:nvSpPr>
        <dsp:cNvPr id="0" name=""/>
        <dsp:cNvSpPr/>
      </dsp:nvSpPr>
      <dsp:spPr>
        <a:xfrm>
          <a:off x="-310100" y="161573"/>
          <a:ext cx="372578" cy="372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1CC77-11CB-4B8D-B961-C23EB840EDD8}">
      <dsp:nvSpPr>
        <dsp:cNvPr id="0" name=""/>
        <dsp:cNvSpPr/>
      </dsp:nvSpPr>
      <dsp:spPr>
        <a:xfrm>
          <a:off x="267395" y="9155"/>
          <a:ext cx="8624455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Teaching classes and conducting research </a:t>
          </a:r>
        </a:p>
      </dsp:txBody>
      <dsp:txXfrm>
        <a:off x="267395" y="9155"/>
        <a:ext cx="8624455" cy="677414"/>
      </dsp:txXfrm>
    </dsp:sp>
    <dsp:sp modelId="{658DBD83-E163-47E3-AEB9-3A883DCD06DC}">
      <dsp:nvSpPr>
        <dsp:cNvPr id="0" name=""/>
        <dsp:cNvSpPr/>
      </dsp:nvSpPr>
      <dsp:spPr>
        <a:xfrm>
          <a:off x="-515018" y="855923"/>
          <a:ext cx="9408400" cy="6774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C2674-1038-46C0-A197-B6C3DE3682B0}">
      <dsp:nvSpPr>
        <dsp:cNvPr id="0" name=""/>
        <dsp:cNvSpPr/>
      </dsp:nvSpPr>
      <dsp:spPr>
        <a:xfrm>
          <a:off x="-310100" y="1008342"/>
          <a:ext cx="372578" cy="372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611AC-C406-45AE-A1B4-0A49AA5EEA16}">
      <dsp:nvSpPr>
        <dsp:cNvPr id="0" name=""/>
        <dsp:cNvSpPr/>
      </dsp:nvSpPr>
      <dsp:spPr>
        <a:xfrm>
          <a:off x="267395" y="855923"/>
          <a:ext cx="4233780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Flexibility</a:t>
          </a:r>
        </a:p>
      </dsp:txBody>
      <dsp:txXfrm>
        <a:off x="267395" y="855923"/>
        <a:ext cx="4233780" cy="677414"/>
      </dsp:txXfrm>
    </dsp:sp>
    <dsp:sp modelId="{C9F71406-8AEE-41F6-8566-038C3EA7A191}">
      <dsp:nvSpPr>
        <dsp:cNvPr id="0" name=""/>
        <dsp:cNvSpPr/>
      </dsp:nvSpPr>
      <dsp:spPr>
        <a:xfrm>
          <a:off x="3469608" y="907583"/>
          <a:ext cx="6453809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How and what you research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Research Timeline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Publications and Presentations</a:t>
          </a:r>
        </a:p>
      </dsp:txBody>
      <dsp:txXfrm>
        <a:off x="3469608" y="907583"/>
        <a:ext cx="6453809" cy="677414"/>
      </dsp:txXfrm>
    </dsp:sp>
    <dsp:sp modelId="{8C1D096F-2E31-421B-8DC5-359056C5FA57}">
      <dsp:nvSpPr>
        <dsp:cNvPr id="0" name=""/>
        <dsp:cNvSpPr/>
      </dsp:nvSpPr>
      <dsp:spPr>
        <a:xfrm>
          <a:off x="-515018" y="1702692"/>
          <a:ext cx="9408400" cy="6774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48AA3-242C-47AF-B07E-0EF9F7530606}">
      <dsp:nvSpPr>
        <dsp:cNvPr id="0" name=""/>
        <dsp:cNvSpPr/>
      </dsp:nvSpPr>
      <dsp:spPr>
        <a:xfrm>
          <a:off x="-310100" y="1855110"/>
          <a:ext cx="372578" cy="372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4E28C-B32C-4731-AE83-C703D85F35B6}">
      <dsp:nvSpPr>
        <dsp:cNvPr id="0" name=""/>
        <dsp:cNvSpPr/>
      </dsp:nvSpPr>
      <dsp:spPr>
        <a:xfrm>
          <a:off x="267395" y="1702692"/>
          <a:ext cx="4233780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Collaboration/Competition</a:t>
          </a:r>
        </a:p>
      </dsp:txBody>
      <dsp:txXfrm>
        <a:off x="267395" y="1702692"/>
        <a:ext cx="4233780" cy="677414"/>
      </dsp:txXfrm>
    </dsp:sp>
    <dsp:sp modelId="{80416598-3407-4500-920C-40DDCF7AF425}">
      <dsp:nvSpPr>
        <dsp:cNvPr id="0" name=""/>
        <dsp:cNvSpPr/>
      </dsp:nvSpPr>
      <dsp:spPr>
        <a:xfrm>
          <a:off x="4501175" y="1702692"/>
          <a:ext cx="4390675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May be competitive between different schools and labs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Cross-disciplinary research (typically at your own school)</a:t>
          </a:r>
        </a:p>
      </dsp:txBody>
      <dsp:txXfrm>
        <a:off x="4501175" y="1702692"/>
        <a:ext cx="4390675" cy="677414"/>
      </dsp:txXfrm>
    </dsp:sp>
    <dsp:sp modelId="{41B06CA8-7CF6-4B09-B221-7F9D96ACB981}">
      <dsp:nvSpPr>
        <dsp:cNvPr id="0" name=""/>
        <dsp:cNvSpPr/>
      </dsp:nvSpPr>
      <dsp:spPr>
        <a:xfrm>
          <a:off x="-515018" y="2549461"/>
          <a:ext cx="9408400" cy="6774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10409-E32F-4571-9F68-904AADE404AD}">
      <dsp:nvSpPr>
        <dsp:cNvPr id="0" name=""/>
        <dsp:cNvSpPr/>
      </dsp:nvSpPr>
      <dsp:spPr>
        <a:xfrm>
          <a:off x="-310100" y="2701879"/>
          <a:ext cx="372578" cy="3725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1A25-A2BE-4361-A945-BF2F3D12E014}">
      <dsp:nvSpPr>
        <dsp:cNvPr id="0" name=""/>
        <dsp:cNvSpPr/>
      </dsp:nvSpPr>
      <dsp:spPr>
        <a:xfrm>
          <a:off x="267395" y="2549461"/>
          <a:ext cx="4233780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Requirements</a:t>
          </a:r>
        </a:p>
      </dsp:txBody>
      <dsp:txXfrm>
        <a:off x="267395" y="2549461"/>
        <a:ext cx="4233780" cy="677414"/>
      </dsp:txXfrm>
    </dsp:sp>
    <dsp:sp modelId="{C22A4FC6-8AEA-4B3A-B88B-12E18DF7CECD}">
      <dsp:nvSpPr>
        <dsp:cNvPr id="0" name=""/>
        <dsp:cNvSpPr/>
      </dsp:nvSpPr>
      <dsp:spPr>
        <a:xfrm>
          <a:off x="4501175" y="2549461"/>
          <a:ext cx="4390675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Finding your own resources and funding </a:t>
          </a:r>
        </a:p>
      </dsp:txBody>
      <dsp:txXfrm>
        <a:off x="4501175" y="2549461"/>
        <a:ext cx="4390675" cy="677414"/>
      </dsp:txXfrm>
    </dsp:sp>
    <dsp:sp modelId="{A502E913-8AAF-4375-B675-CBD1F1F38FAC}">
      <dsp:nvSpPr>
        <dsp:cNvPr id="0" name=""/>
        <dsp:cNvSpPr/>
      </dsp:nvSpPr>
      <dsp:spPr>
        <a:xfrm>
          <a:off x="-515018" y="3396229"/>
          <a:ext cx="9408400" cy="6774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DD8D3-9138-4B80-9A49-97892B6BC658}">
      <dsp:nvSpPr>
        <dsp:cNvPr id="0" name=""/>
        <dsp:cNvSpPr/>
      </dsp:nvSpPr>
      <dsp:spPr>
        <a:xfrm>
          <a:off x="-310100" y="3548648"/>
          <a:ext cx="372578" cy="3725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6130-2968-4D12-A6EC-AE7890F0FB20}">
      <dsp:nvSpPr>
        <dsp:cNvPr id="0" name=""/>
        <dsp:cNvSpPr/>
      </dsp:nvSpPr>
      <dsp:spPr>
        <a:xfrm>
          <a:off x="267395" y="3396229"/>
          <a:ext cx="4233780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Career Advancement</a:t>
          </a:r>
        </a:p>
      </dsp:txBody>
      <dsp:txXfrm>
        <a:off x="267395" y="3396229"/>
        <a:ext cx="4233780" cy="677414"/>
      </dsp:txXfrm>
    </dsp:sp>
    <dsp:sp modelId="{29DC222B-6B20-4D82-99D4-0D96834C5835}">
      <dsp:nvSpPr>
        <dsp:cNvPr id="0" name=""/>
        <dsp:cNvSpPr/>
      </dsp:nvSpPr>
      <dsp:spPr>
        <a:xfrm>
          <a:off x="4501175" y="3396229"/>
          <a:ext cx="4390675" cy="67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93" tIns="71693" rIns="71693" bIns="716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Job security requires </a:t>
          </a:r>
          <a:r>
            <a:rPr lang="en-US" sz="1100" u="sng" kern="1200"/>
            <a:t>tenure</a:t>
          </a:r>
          <a:endParaRPr lang="en-US" sz="1100" kern="1200"/>
        </a:p>
      </dsp:txBody>
      <dsp:txXfrm>
        <a:off x="4501175" y="3396229"/>
        <a:ext cx="4390675" cy="677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DF10-4CDE-423E-BC60-080D64028A33}">
      <dsp:nvSpPr>
        <dsp:cNvPr id="0" name=""/>
        <dsp:cNvSpPr/>
      </dsp:nvSpPr>
      <dsp:spPr>
        <a:xfrm>
          <a:off x="-233468" y="7291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53144-430B-4C5E-BC19-8E7D24FED8EF}">
      <dsp:nvSpPr>
        <dsp:cNvPr id="0" name=""/>
        <dsp:cNvSpPr/>
      </dsp:nvSpPr>
      <dsp:spPr>
        <a:xfrm>
          <a:off x="-63725" y="133546"/>
          <a:ext cx="308623" cy="308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DA4E-E686-48D9-B31C-0A50E78D6609}">
      <dsp:nvSpPr>
        <dsp:cNvPr id="0" name=""/>
        <dsp:cNvSpPr/>
      </dsp:nvSpPr>
      <dsp:spPr>
        <a:xfrm>
          <a:off x="414640" y="7291"/>
          <a:ext cx="8759023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Wide variety of options for industry research</a:t>
          </a:r>
          <a:endParaRPr lang="en-US" sz="1900" kern="1200"/>
        </a:p>
      </dsp:txBody>
      <dsp:txXfrm>
        <a:off x="414640" y="7291"/>
        <a:ext cx="8759023" cy="561133"/>
      </dsp:txXfrm>
    </dsp:sp>
    <dsp:sp modelId="{6843C17F-ED12-4E4B-80F0-501DACB18DE9}">
      <dsp:nvSpPr>
        <dsp:cNvPr id="0" name=""/>
        <dsp:cNvSpPr/>
      </dsp:nvSpPr>
      <dsp:spPr>
        <a:xfrm>
          <a:off x="-233468" y="708708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B912E-84C2-4BFA-B5E1-F698F57C2FD7}">
      <dsp:nvSpPr>
        <dsp:cNvPr id="0" name=""/>
        <dsp:cNvSpPr/>
      </dsp:nvSpPr>
      <dsp:spPr>
        <a:xfrm>
          <a:off x="-63725" y="834963"/>
          <a:ext cx="308623" cy="308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BFDCE-6668-444F-84B6-2E66E89BA090}">
      <dsp:nvSpPr>
        <dsp:cNvPr id="0" name=""/>
        <dsp:cNvSpPr/>
      </dsp:nvSpPr>
      <dsp:spPr>
        <a:xfrm>
          <a:off x="414640" y="708708"/>
          <a:ext cx="8759023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Typically, higher salary</a:t>
          </a:r>
          <a:endParaRPr lang="en-US" sz="1900" kern="1200" dirty="0"/>
        </a:p>
      </dsp:txBody>
      <dsp:txXfrm>
        <a:off x="414640" y="708708"/>
        <a:ext cx="8759023" cy="561133"/>
      </dsp:txXfrm>
    </dsp:sp>
    <dsp:sp modelId="{3618534A-2AF0-4B2A-9857-C2C1A55C5622}">
      <dsp:nvSpPr>
        <dsp:cNvPr id="0" name=""/>
        <dsp:cNvSpPr/>
      </dsp:nvSpPr>
      <dsp:spPr>
        <a:xfrm>
          <a:off x="-233468" y="1410125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F9C18-F807-49EE-93CE-E0EA02BAA876}">
      <dsp:nvSpPr>
        <dsp:cNvPr id="0" name=""/>
        <dsp:cNvSpPr/>
      </dsp:nvSpPr>
      <dsp:spPr>
        <a:xfrm>
          <a:off x="-63725" y="1536380"/>
          <a:ext cx="308623" cy="308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9962B-E3E7-4A3F-9803-73B3B9C263B0}">
      <dsp:nvSpPr>
        <dsp:cNvPr id="0" name=""/>
        <dsp:cNvSpPr/>
      </dsp:nvSpPr>
      <dsp:spPr>
        <a:xfrm>
          <a:off x="414640" y="1410125"/>
          <a:ext cx="4233780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Structure</a:t>
          </a:r>
          <a:endParaRPr lang="en-US" sz="1900" kern="1200"/>
        </a:p>
      </dsp:txBody>
      <dsp:txXfrm>
        <a:off x="414640" y="1410125"/>
        <a:ext cx="4233780" cy="561133"/>
      </dsp:txXfrm>
    </dsp:sp>
    <dsp:sp modelId="{210572A8-438E-4DFB-9262-2676F09B6341}">
      <dsp:nvSpPr>
        <dsp:cNvPr id="0" name=""/>
        <dsp:cNvSpPr/>
      </dsp:nvSpPr>
      <dsp:spPr>
        <a:xfrm>
          <a:off x="4180216" y="1539527"/>
          <a:ext cx="5461651" cy="30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34" tIns="43734" rIns="43734" bIns="4373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Typically follows the standard 9-5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Follow direction from supervisors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Specific projects (less flexibility)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Quick timeline driven by business goals</a:t>
          </a:r>
          <a:endParaRPr lang="en-US" sz="1100" kern="1200" dirty="0"/>
        </a:p>
      </dsp:txBody>
      <dsp:txXfrm>
        <a:off x="4180216" y="1539527"/>
        <a:ext cx="5461651" cy="303722"/>
      </dsp:txXfrm>
    </dsp:sp>
    <dsp:sp modelId="{8C33FB43-976B-4EE6-BAB7-8C391D854970}">
      <dsp:nvSpPr>
        <dsp:cNvPr id="0" name=""/>
        <dsp:cNvSpPr/>
      </dsp:nvSpPr>
      <dsp:spPr>
        <a:xfrm>
          <a:off x="-233468" y="2111541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E750E-219D-4C4F-A86E-F89C86C6986B}">
      <dsp:nvSpPr>
        <dsp:cNvPr id="0" name=""/>
        <dsp:cNvSpPr/>
      </dsp:nvSpPr>
      <dsp:spPr>
        <a:xfrm>
          <a:off x="-63725" y="2237796"/>
          <a:ext cx="308623" cy="308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9B9AC-F895-4CA5-9ADE-8B012DA52E53}">
      <dsp:nvSpPr>
        <dsp:cNvPr id="0" name=""/>
        <dsp:cNvSpPr/>
      </dsp:nvSpPr>
      <dsp:spPr>
        <a:xfrm>
          <a:off x="414640" y="2111541"/>
          <a:ext cx="4233780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Collaboration</a:t>
          </a:r>
          <a:endParaRPr lang="en-US" sz="1900" kern="1200"/>
        </a:p>
      </dsp:txBody>
      <dsp:txXfrm>
        <a:off x="414640" y="2111541"/>
        <a:ext cx="4233780" cy="561133"/>
      </dsp:txXfrm>
    </dsp:sp>
    <dsp:sp modelId="{3C22169D-CF33-42A7-801F-2ACE529F61A0}">
      <dsp:nvSpPr>
        <dsp:cNvPr id="0" name=""/>
        <dsp:cNvSpPr/>
      </dsp:nvSpPr>
      <dsp:spPr>
        <a:xfrm>
          <a:off x="4648420" y="2111541"/>
          <a:ext cx="4525243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Team oriented, Cross-disciplinary research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All working toward common goal! </a:t>
          </a:r>
          <a:endParaRPr lang="en-US" sz="1100" kern="1200"/>
        </a:p>
      </dsp:txBody>
      <dsp:txXfrm>
        <a:off x="4648420" y="2111541"/>
        <a:ext cx="4525243" cy="561133"/>
      </dsp:txXfrm>
    </dsp:sp>
    <dsp:sp modelId="{B0DF6767-7C6D-44C9-8961-8C8DB6A02426}">
      <dsp:nvSpPr>
        <dsp:cNvPr id="0" name=""/>
        <dsp:cNvSpPr/>
      </dsp:nvSpPr>
      <dsp:spPr>
        <a:xfrm>
          <a:off x="-233468" y="2812958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FDEC9-09AD-40C0-927E-B7B051626584}">
      <dsp:nvSpPr>
        <dsp:cNvPr id="0" name=""/>
        <dsp:cNvSpPr/>
      </dsp:nvSpPr>
      <dsp:spPr>
        <a:xfrm>
          <a:off x="-63725" y="2939213"/>
          <a:ext cx="308623" cy="3086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52AFC-EB5D-4685-A78A-2EACB8A4D46E}">
      <dsp:nvSpPr>
        <dsp:cNvPr id="0" name=""/>
        <dsp:cNvSpPr/>
      </dsp:nvSpPr>
      <dsp:spPr>
        <a:xfrm>
          <a:off x="414640" y="2812958"/>
          <a:ext cx="4233780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Requirements</a:t>
          </a:r>
          <a:endParaRPr lang="en-US" sz="1900" kern="1200"/>
        </a:p>
      </dsp:txBody>
      <dsp:txXfrm>
        <a:off x="414640" y="2812958"/>
        <a:ext cx="4233780" cy="561133"/>
      </dsp:txXfrm>
    </dsp:sp>
    <dsp:sp modelId="{AFF51D7E-55B2-43C1-B3EF-714463A08AD3}">
      <dsp:nvSpPr>
        <dsp:cNvPr id="0" name=""/>
        <dsp:cNvSpPr/>
      </dsp:nvSpPr>
      <dsp:spPr>
        <a:xfrm>
          <a:off x="4648420" y="2812958"/>
          <a:ext cx="4525243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Funding and resources available </a:t>
          </a:r>
          <a:endParaRPr lang="en-US" sz="1100" kern="1200"/>
        </a:p>
      </dsp:txBody>
      <dsp:txXfrm>
        <a:off x="4648420" y="2812958"/>
        <a:ext cx="4525243" cy="561133"/>
      </dsp:txXfrm>
    </dsp:sp>
    <dsp:sp modelId="{C69AC543-CF66-45FB-B949-8EFB1433FEC3}">
      <dsp:nvSpPr>
        <dsp:cNvPr id="0" name=""/>
        <dsp:cNvSpPr/>
      </dsp:nvSpPr>
      <dsp:spPr>
        <a:xfrm>
          <a:off x="-233468" y="3514374"/>
          <a:ext cx="9408400" cy="5611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B555-514F-4A4B-86E1-AC10EC97AE0E}">
      <dsp:nvSpPr>
        <dsp:cNvPr id="0" name=""/>
        <dsp:cNvSpPr/>
      </dsp:nvSpPr>
      <dsp:spPr>
        <a:xfrm>
          <a:off x="-63725" y="3640629"/>
          <a:ext cx="308623" cy="3086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5A64D-3BD4-4CFA-A276-73F217EF5EFE}">
      <dsp:nvSpPr>
        <dsp:cNvPr id="0" name=""/>
        <dsp:cNvSpPr/>
      </dsp:nvSpPr>
      <dsp:spPr>
        <a:xfrm>
          <a:off x="414640" y="3514374"/>
          <a:ext cx="4233780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Career Advancement </a:t>
          </a:r>
          <a:endParaRPr lang="en-US" sz="1900" kern="1200"/>
        </a:p>
      </dsp:txBody>
      <dsp:txXfrm>
        <a:off x="414640" y="3514374"/>
        <a:ext cx="4233780" cy="561133"/>
      </dsp:txXfrm>
    </dsp:sp>
    <dsp:sp modelId="{CBD07B3B-2606-416E-B33F-4BE6C8C8438E}">
      <dsp:nvSpPr>
        <dsp:cNvPr id="0" name=""/>
        <dsp:cNvSpPr/>
      </dsp:nvSpPr>
      <dsp:spPr>
        <a:xfrm>
          <a:off x="4648420" y="3514374"/>
          <a:ext cx="4525243" cy="5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87" tIns="59387" rIns="59387" bIns="5938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Lots of room to advance and range in job type </a:t>
          </a:r>
          <a:br>
            <a:rPr lang="en-US" sz="1100" b="0" i="0" kern="1200"/>
          </a:br>
          <a:endParaRPr lang="en-US" sz="1100" kern="1200"/>
        </a:p>
      </dsp:txBody>
      <dsp:txXfrm>
        <a:off x="4648420" y="3514374"/>
        <a:ext cx="4525243" cy="561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18C19-79E5-2F4D-963C-E6FA4C40E188}">
      <dsp:nvSpPr>
        <dsp:cNvPr id="0" name=""/>
        <dsp:cNvSpPr/>
      </dsp:nvSpPr>
      <dsp:spPr>
        <a:xfrm>
          <a:off x="0" y="2041400"/>
          <a:ext cx="94084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B4886-63FD-EF4B-BD54-AE2B395D24BC}">
      <dsp:nvSpPr>
        <dsp:cNvPr id="0" name=""/>
        <dsp:cNvSpPr/>
      </dsp:nvSpPr>
      <dsp:spPr>
        <a:xfrm rot="8100000">
          <a:off x="64240" y="470462"/>
          <a:ext cx="300245" cy="30024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D4F7-92B4-B743-8DA4-BB08D67C78BC}">
      <dsp:nvSpPr>
        <dsp:cNvPr id="0" name=""/>
        <dsp:cNvSpPr/>
      </dsp:nvSpPr>
      <dsp:spPr>
        <a:xfrm>
          <a:off x="97595" y="503817"/>
          <a:ext cx="233536" cy="233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09F4F-89B7-C647-A5C2-DDCF0751811B}">
      <dsp:nvSpPr>
        <dsp:cNvPr id="0" name=""/>
        <dsp:cNvSpPr/>
      </dsp:nvSpPr>
      <dsp:spPr>
        <a:xfrm>
          <a:off x="426668" y="832891"/>
          <a:ext cx="2608916" cy="120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Schools</a:t>
          </a:r>
        </a:p>
      </dsp:txBody>
      <dsp:txXfrm>
        <a:off x="426668" y="832891"/>
        <a:ext cx="2608916" cy="1208508"/>
      </dsp:txXfrm>
    </dsp:sp>
    <dsp:sp modelId="{B08A2AE0-9425-F346-B058-89F20DB3F1ED}">
      <dsp:nvSpPr>
        <dsp:cNvPr id="0" name=""/>
        <dsp:cNvSpPr/>
      </dsp:nvSpPr>
      <dsp:spPr>
        <a:xfrm>
          <a:off x="426668" y="408280"/>
          <a:ext cx="2608916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Aug.–Sep.</a:t>
          </a:r>
        </a:p>
      </dsp:txBody>
      <dsp:txXfrm>
        <a:off x="426668" y="408280"/>
        <a:ext cx="2608916" cy="424611"/>
      </dsp:txXfrm>
    </dsp:sp>
    <dsp:sp modelId="{1F8109DC-53DF-5044-A4D3-AB53610F36D0}">
      <dsp:nvSpPr>
        <dsp:cNvPr id="0" name=""/>
        <dsp:cNvSpPr/>
      </dsp:nvSpPr>
      <dsp:spPr>
        <a:xfrm>
          <a:off x="214363" y="832891"/>
          <a:ext cx="0" cy="12085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73913-9E44-2D45-888F-A7C309BEF6F9}">
      <dsp:nvSpPr>
        <dsp:cNvPr id="0" name=""/>
        <dsp:cNvSpPr/>
      </dsp:nvSpPr>
      <dsp:spPr>
        <a:xfrm>
          <a:off x="175289" y="2003184"/>
          <a:ext cx="76430" cy="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4837B-3F21-AF42-94BE-CD4B03FECB71}">
      <dsp:nvSpPr>
        <dsp:cNvPr id="0" name=""/>
        <dsp:cNvSpPr/>
      </dsp:nvSpPr>
      <dsp:spPr>
        <a:xfrm rot="18900000">
          <a:off x="1629493" y="3312091"/>
          <a:ext cx="300245" cy="30024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2C4CF-79ED-DE4B-A694-BF4782DE2A2C}">
      <dsp:nvSpPr>
        <dsp:cNvPr id="0" name=""/>
        <dsp:cNvSpPr/>
      </dsp:nvSpPr>
      <dsp:spPr>
        <a:xfrm>
          <a:off x="1662848" y="3345446"/>
          <a:ext cx="233536" cy="233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E14DB-BD30-9941-8572-260C4F296D58}">
      <dsp:nvSpPr>
        <dsp:cNvPr id="0" name=""/>
        <dsp:cNvSpPr/>
      </dsp:nvSpPr>
      <dsp:spPr>
        <a:xfrm>
          <a:off x="1991921" y="2041400"/>
          <a:ext cx="2608916" cy="120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Applications &amp; Letters of Rec</a:t>
          </a:r>
        </a:p>
      </dsp:txBody>
      <dsp:txXfrm>
        <a:off x="1991921" y="2041400"/>
        <a:ext cx="2608916" cy="1208508"/>
      </dsp:txXfrm>
    </dsp:sp>
    <dsp:sp modelId="{2CE3CA4E-CB7D-3544-9537-8DF7A5E854CC}">
      <dsp:nvSpPr>
        <dsp:cNvPr id="0" name=""/>
        <dsp:cNvSpPr/>
      </dsp:nvSpPr>
      <dsp:spPr>
        <a:xfrm>
          <a:off x="1991921" y="3249908"/>
          <a:ext cx="2608916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Oct.–Nov.</a:t>
          </a:r>
        </a:p>
      </dsp:txBody>
      <dsp:txXfrm>
        <a:off x="1991921" y="3249908"/>
        <a:ext cx="2608916" cy="424611"/>
      </dsp:txXfrm>
    </dsp:sp>
    <dsp:sp modelId="{9EAB37DB-0406-5648-BC64-34A0669EE825}">
      <dsp:nvSpPr>
        <dsp:cNvPr id="0" name=""/>
        <dsp:cNvSpPr/>
      </dsp:nvSpPr>
      <dsp:spPr>
        <a:xfrm>
          <a:off x="1779616" y="2041400"/>
          <a:ext cx="0" cy="12085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6E07A-5C18-2D4F-8584-C1A783B0A75C}">
      <dsp:nvSpPr>
        <dsp:cNvPr id="0" name=""/>
        <dsp:cNvSpPr/>
      </dsp:nvSpPr>
      <dsp:spPr>
        <a:xfrm>
          <a:off x="1740542" y="2003184"/>
          <a:ext cx="76430" cy="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231EF-D019-8D4F-AC5E-7D2CFD093BF0}">
      <dsp:nvSpPr>
        <dsp:cNvPr id="0" name=""/>
        <dsp:cNvSpPr/>
      </dsp:nvSpPr>
      <dsp:spPr>
        <a:xfrm rot="8100000">
          <a:off x="3194746" y="470462"/>
          <a:ext cx="300245" cy="30024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246DCF-055D-FE40-8AAD-70C46F3AA98C}">
      <dsp:nvSpPr>
        <dsp:cNvPr id="0" name=""/>
        <dsp:cNvSpPr/>
      </dsp:nvSpPr>
      <dsp:spPr>
        <a:xfrm>
          <a:off x="3228100" y="503817"/>
          <a:ext cx="233536" cy="233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A892-7FF1-CA45-83F7-A6263F639D79}">
      <dsp:nvSpPr>
        <dsp:cNvPr id="0" name=""/>
        <dsp:cNvSpPr/>
      </dsp:nvSpPr>
      <dsp:spPr>
        <a:xfrm>
          <a:off x="3557174" y="832891"/>
          <a:ext cx="2608916" cy="120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Applications Due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Reach out to professors and grad students</a:t>
          </a:r>
        </a:p>
      </dsp:txBody>
      <dsp:txXfrm>
        <a:off x="3557174" y="832891"/>
        <a:ext cx="2608916" cy="1208508"/>
      </dsp:txXfrm>
    </dsp:sp>
    <dsp:sp modelId="{BA6C3788-6A4A-DB4B-8697-74176F906FD6}">
      <dsp:nvSpPr>
        <dsp:cNvPr id="0" name=""/>
        <dsp:cNvSpPr/>
      </dsp:nvSpPr>
      <dsp:spPr>
        <a:xfrm>
          <a:off x="3557174" y="408280"/>
          <a:ext cx="2608916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Dec.–Jan.</a:t>
          </a:r>
        </a:p>
      </dsp:txBody>
      <dsp:txXfrm>
        <a:off x="3557174" y="408280"/>
        <a:ext cx="2608916" cy="424611"/>
      </dsp:txXfrm>
    </dsp:sp>
    <dsp:sp modelId="{12196B14-E364-EB45-BFF4-3308DEE701BE}">
      <dsp:nvSpPr>
        <dsp:cNvPr id="0" name=""/>
        <dsp:cNvSpPr/>
      </dsp:nvSpPr>
      <dsp:spPr>
        <a:xfrm>
          <a:off x="3344869" y="832891"/>
          <a:ext cx="0" cy="12085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5EF29-2FBF-3042-916D-DED72004C8DB}">
      <dsp:nvSpPr>
        <dsp:cNvPr id="0" name=""/>
        <dsp:cNvSpPr/>
      </dsp:nvSpPr>
      <dsp:spPr>
        <a:xfrm>
          <a:off x="3305795" y="2003184"/>
          <a:ext cx="76430" cy="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0A1472-8B3D-5B46-8459-4903A213E64C}">
      <dsp:nvSpPr>
        <dsp:cNvPr id="0" name=""/>
        <dsp:cNvSpPr/>
      </dsp:nvSpPr>
      <dsp:spPr>
        <a:xfrm rot="18900000">
          <a:off x="4759999" y="3312091"/>
          <a:ext cx="300245" cy="30024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8B8974-5D92-054F-901E-CC412FC6315D}">
      <dsp:nvSpPr>
        <dsp:cNvPr id="0" name=""/>
        <dsp:cNvSpPr/>
      </dsp:nvSpPr>
      <dsp:spPr>
        <a:xfrm>
          <a:off x="4793353" y="3345446"/>
          <a:ext cx="233536" cy="233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5D644-4581-3843-AD57-14381F4751F1}">
      <dsp:nvSpPr>
        <dsp:cNvPr id="0" name=""/>
        <dsp:cNvSpPr/>
      </dsp:nvSpPr>
      <dsp:spPr>
        <a:xfrm>
          <a:off x="5122427" y="2041400"/>
          <a:ext cx="2608916" cy="120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Visit Weekends, Interviews, etc.</a:t>
          </a:r>
        </a:p>
      </dsp:txBody>
      <dsp:txXfrm>
        <a:off x="5122427" y="2041400"/>
        <a:ext cx="2608916" cy="1208508"/>
      </dsp:txXfrm>
    </dsp:sp>
    <dsp:sp modelId="{ADCA0771-A63E-E346-B721-74547ADC8F22}">
      <dsp:nvSpPr>
        <dsp:cNvPr id="0" name=""/>
        <dsp:cNvSpPr/>
      </dsp:nvSpPr>
      <dsp:spPr>
        <a:xfrm>
          <a:off x="5122427" y="3249908"/>
          <a:ext cx="2608916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Feb.–Mar.</a:t>
          </a:r>
        </a:p>
      </dsp:txBody>
      <dsp:txXfrm>
        <a:off x="5122427" y="3249908"/>
        <a:ext cx="2608916" cy="424611"/>
      </dsp:txXfrm>
    </dsp:sp>
    <dsp:sp modelId="{065F646C-62FB-D045-B7AF-6F4A08D5C71E}">
      <dsp:nvSpPr>
        <dsp:cNvPr id="0" name=""/>
        <dsp:cNvSpPr/>
      </dsp:nvSpPr>
      <dsp:spPr>
        <a:xfrm>
          <a:off x="4910121" y="2041400"/>
          <a:ext cx="0" cy="12085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6CAD7-828E-E544-BE3E-E583B669FD94}">
      <dsp:nvSpPr>
        <dsp:cNvPr id="0" name=""/>
        <dsp:cNvSpPr/>
      </dsp:nvSpPr>
      <dsp:spPr>
        <a:xfrm>
          <a:off x="4871048" y="2003184"/>
          <a:ext cx="76430" cy="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DBDFFE-AA42-8246-915F-1DBA3E0E187B}">
      <dsp:nvSpPr>
        <dsp:cNvPr id="0" name=""/>
        <dsp:cNvSpPr/>
      </dsp:nvSpPr>
      <dsp:spPr>
        <a:xfrm rot="8100000">
          <a:off x="6325252" y="470462"/>
          <a:ext cx="300245" cy="30024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7FD6E7-1F6E-874C-80F3-176D930BF6A9}">
      <dsp:nvSpPr>
        <dsp:cNvPr id="0" name=""/>
        <dsp:cNvSpPr/>
      </dsp:nvSpPr>
      <dsp:spPr>
        <a:xfrm>
          <a:off x="6358606" y="503817"/>
          <a:ext cx="233536" cy="2335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94F96-45A8-2242-8A2B-40C4AC37711F}">
      <dsp:nvSpPr>
        <dsp:cNvPr id="0" name=""/>
        <dsp:cNvSpPr/>
      </dsp:nvSpPr>
      <dsp:spPr>
        <a:xfrm>
          <a:off x="6687680" y="832891"/>
          <a:ext cx="2608916" cy="120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Decision Day</a:t>
          </a:r>
        </a:p>
      </dsp:txBody>
      <dsp:txXfrm>
        <a:off x="6687680" y="832891"/>
        <a:ext cx="2608916" cy="1208508"/>
      </dsp:txXfrm>
    </dsp:sp>
    <dsp:sp modelId="{EE03C689-3402-6A44-82CD-4270218ECCBB}">
      <dsp:nvSpPr>
        <dsp:cNvPr id="0" name=""/>
        <dsp:cNvSpPr/>
      </dsp:nvSpPr>
      <dsp:spPr>
        <a:xfrm>
          <a:off x="6687680" y="408280"/>
          <a:ext cx="2608916" cy="42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15 Apr.</a:t>
          </a:r>
        </a:p>
      </dsp:txBody>
      <dsp:txXfrm>
        <a:off x="6687680" y="408280"/>
        <a:ext cx="2608916" cy="424611"/>
      </dsp:txXfrm>
    </dsp:sp>
    <dsp:sp modelId="{A745D542-621B-BA47-B379-CB1D6D7EBB2B}">
      <dsp:nvSpPr>
        <dsp:cNvPr id="0" name=""/>
        <dsp:cNvSpPr/>
      </dsp:nvSpPr>
      <dsp:spPr>
        <a:xfrm>
          <a:off x="6475374" y="832891"/>
          <a:ext cx="0" cy="120850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6FE42-4F92-9E46-BA53-BDD94747529A}">
      <dsp:nvSpPr>
        <dsp:cNvPr id="0" name=""/>
        <dsp:cNvSpPr/>
      </dsp:nvSpPr>
      <dsp:spPr>
        <a:xfrm>
          <a:off x="6436300" y="2003184"/>
          <a:ext cx="76430" cy="764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34FF2-A80E-6E40-B074-B73EDBADBF30}">
      <dsp:nvSpPr>
        <dsp:cNvPr id="0" name=""/>
        <dsp:cNvSpPr/>
      </dsp:nvSpPr>
      <dsp:spPr>
        <a:xfrm>
          <a:off x="0" y="323524"/>
          <a:ext cx="9408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96" tIns="312420" rIns="73019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Location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General School Factors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Accreditation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Research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Topics, Professors, Departments</a:t>
          </a:r>
        </a:p>
      </dsp:txBody>
      <dsp:txXfrm>
        <a:off x="0" y="323524"/>
        <a:ext cx="9408400" cy="1559250"/>
      </dsp:txXfrm>
    </dsp:sp>
    <dsp:sp modelId="{3D9E66E9-C670-9949-8E61-026FA9BADA9B}">
      <dsp:nvSpPr>
        <dsp:cNvPr id="0" name=""/>
        <dsp:cNvSpPr/>
      </dsp:nvSpPr>
      <dsp:spPr>
        <a:xfrm>
          <a:off x="470420" y="102124"/>
          <a:ext cx="6585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31" tIns="0" rIns="24893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apply: </a:t>
          </a:r>
        </a:p>
      </dsp:txBody>
      <dsp:txXfrm>
        <a:off x="492036" y="123740"/>
        <a:ext cx="6542648" cy="399568"/>
      </dsp:txXfrm>
    </dsp:sp>
    <dsp:sp modelId="{15861EC6-A971-B14C-B8E9-C1761A96ABC3}">
      <dsp:nvSpPr>
        <dsp:cNvPr id="0" name=""/>
        <dsp:cNvSpPr/>
      </dsp:nvSpPr>
      <dsp:spPr>
        <a:xfrm>
          <a:off x="0" y="2185175"/>
          <a:ext cx="94084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96" tIns="312420" rIns="73019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Where could you see yourself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Location!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PI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Research Project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Students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Support</a:t>
          </a:r>
        </a:p>
      </dsp:txBody>
      <dsp:txXfrm>
        <a:off x="0" y="2185175"/>
        <a:ext cx="9408400" cy="1795500"/>
      </dsp:txXfrm>
    </dsp:sp>
    <dsp:sp modelId="{4E18BBAC-1143-614B-9F77-27AA9A9AED19}">
      <dsp:nvSpPr>
        <dsp:cNvPr id="0" name=""/>
        <dsp:cNvSpPr/>
      </dsp:nvSpPr>
      <dsp:spPr>
        <a:xfrm>
          <a:off x="470420" y="1963774"/>
          <a:ext cx="6585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31" tIns="0" rIns="24893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Final Decision</a:t>
          </a:r>
        </a:p>
      </dsp:txBody>
      <dsp:txXfrm>
        <a:off x="492036" y="1985390"/>
        <a:ext cx="654264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F635-E8CF-48E8-BA6A-44CA68BCFF1D}">
      <dsp:nvSpPr>
        <dsp:cNvPr id="0" name=""/>
        <dsp:cNvSpPr/>
      </dsp:nvSpPr>
      <dsp:spPr>
        <a:xfrm>
          <a:off x="0" y="3312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7319F-CE44-4AC2-B140-43EE9EA11C9B}">
      <dsp:nvSpPr>
        <dsp:cNvPr id="0" name=""/>
        <dsp:cNvSpPr/>
      </dsp:nvSpPr>
      <dsp:spPr>
        <a:xfrm>
          <a:off x="170074" y="129814"/>
          <a:ext cx="309226" cy="309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9209-2FC2-4705-BF0D-7AEEE564991F}">
      <dsp:nvSpPr>
        <dsp:cNvPr id="0" name=""/>
        <dsp:cNvSpPr/>
      </dsp:nvSpPr>
      <dsp:spPr>
        <a:xfrm>
          <a:off x="649376" y="3312"/>
          <a:ext cx="875838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General Application</a:t>
          </a:r>
          <a:endParaRPr lang="en-US" sz="1900" kern="1200"/>
        </a:p>
      </dsp:txBody>
      <dsp:txXfrm>
        <a:off x="649376" y="3312"/>
        <a:ext cx="8758388" cy="562230"/>
      </dsp:txXfrm>
    </dsp:sp>
    <dsp:sp modelId="{CCEAD129-BBC3-42A9-9F2B-65EE293B2FCC}">
      <dsp:nvSpPr>
        <dsp:cNvPr id="0" name=""/>
        <dsp:cNvSpPr/>
      </dsp:nvSpPr>
      <dsp:spPr>
        <a:xfrm>
          <a:off x="0" y="706101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0826-E0DA-417F-A3D4-6F729F2FE8E0}">
      <dsp:nvSpPr>
        <dsp:cNvPr id="0" name=""/>
        <dsp:cNvSpPr/>
      </dsp:nvSpPr>
      <dsp:spPr>
        <a:xfrm>
          <a:off x="170074" y="832603"/>
          <a:ext cx="309226" cy="309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4D49B-BD57-4E0D-B4B8-EB9BD14057E5}">
      <dsp:nvSpPr>
        <dsp:cNvPr id="0" name=""/>
        <dsp:cNvSpPr/>
      </dsp:nvSpPr>
      <dsp:spPr>
        <a:xfrm>
          <a:off x="649376" y="706101"/>
          <a:ext cx="875838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GRE (School dependent) </a:t>
          </a:r>
          <a:endParaRPr lang="en-US" sz="1900" kern="1200"/>
        </a:p>
      </dsp:txBody>
      <dsp:txXfrm>
        <a:off x="649376" y="706101"/>
        <a:ext cx="8758388" cy="562230"/>
      </dsp:txXfrm>
    </dsp:sp>
    <dsp:sp modelId="{A25BB98D-E7B7-46A1-86A0-38CB1FAA72E8}">
      <dsp:nvSpPr>
        <dsp:cNvPr id="0" name=""/>
        <dsp:cNvSpPr/>
      </dsp:nvSpPr>
      <dsp:spPr>
        <a:xfrm>
          <a:off x="0" y="1408890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E1CE6-BA7C-4975-A30C-BD6FD618EBBA}">
      <dsp:nvSpPr>
        <dsp:cNvPr id="0" name=""/>
        <dsp:cNvSpPr/>
      </dsp:nvSpPr>
      <dsp:spPr>
        <a:xfrm>
          <a:off x="170074" y="1535392"/>
          <a:ext cx="309226" cy="309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0B113-FC8F-4836-B16C-60BF6CA1FD3A}">
      <dsp:nvSpPr>
        <dsp:cNvPr id="0" name=""/>
        <dsp:cNvSpPr/>
      </dsp:nvSpPr>
      <dsp:spPr>
        <a:xfrm>
          <a:off x="649376" y="1408890"/>
          <a:ext cx="4233780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Letters of Recommendation </a:t>
          </a:r>
          <a:endParaRPr lang="en-US" sz="1900" kern="1200"/>
        </a:p>
      </dsp:txBody>
      <dsp:txXfrm>
        <a:off x="649376" y="1408890"/>
        <a:ext cx="4233780" cy="562230"/>
      </dsp:txXfrm>
    </dsp:sp>
    <dsp:sp modelId="{AD263D2A-C0C2-498D-AA77-DDBFD5E54E26}">
      <dsp:nvSpPr>
        <dsp:cNvPr id="0" name=""/>
        <dsp:cNvSpPr/>
      </dsp:nvSpPr>
      <dsp:spPr>
        <a:xfrm>
          <a:off x="4883156" y="1408890"/>
          <a:ext cx="452460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Typically between 2-3 </a:t>
          </a:r>
          <a:endParaRPr lang="en-US" sz="1100" kern="1200"/>
        </a:p>
      </dsp:txBody>
      <dsp:txXfrm>
        <a:off x="4883156" y="1408890"/>
        <a:ext cx="4524608" cy="562230"/>
      </dsp:txXfrm>
    </dsp:sp>
    <dsp:sp modelId="{1547B1FF-892A-4825-B118-BA3DBC1BEEAE}">
      <dsp:nvSpPr>
        <dsp:cNvPr id="0" name=""/>
        <dsp:cNvSpPr/>
      </dsp:nvSpPr>
      <dsp:spPr>
        <a:xfrm>
          <a:off x="0" y="2111678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B5446-9EC4-47A3-9028-3022815D1645}">
      <dsp:nvSpPr>
        <dsp:cNvPr id="0" name=""/>
        <dsp:cNvSpPr/>
      </dsp:nvSpPr>
      <dsp:spPr>
        <a:xfrm>
          <a:off x="170074" y="2238180"/>
          <a:ext cx="309226" cy="309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D3B36-E35B-49E4-AF6C-8F16E3DEB855}">
      <dsp:nvSpPr>
        <dsp:cNvPr id="0" name=""/>
        <dsp:cNvSpPr/>
      </dsp:nvSpPr>
      <dsp:spPr>
        <a:xfrm>
          <a:off x="649376" y="2111678"/>
          <a:ext cx="4233780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Personal Essays</a:t>
          </a:r>
          <a:endParaRPr lang="en-US" sz="1900" kern="1200"/>
        </a:p>
      </dsp:txBody>
      <dsp:txXfrm>
        <a:off x="649376" y="2111678"/>
        <a:ext cx="4233780" cy="562230"/>
      </dsp:txXfrm>
    </dsp:sp>
    <dsp:sp modelId="{7C5D8D37-0EAB-48EF-A6CF-A5437BF7DFE4}">
      <dsp:nvSpPr>
        <dsp:cNvPr id="0" name=""/>
        <dsp:cNvSpPr/>
      </dsp:nvSpPr>
      <dsp:spPr>
        <a:xfrm>
          <a:off x="4883156" y="2111678"/>
          <a:ext cx="452460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Why graduate school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Why that school specifically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What are your research interests</a:t>
          </a:r>
          <a:endParaRPr lang="en-US" sz="1100" kern="1200"/>
        </a:p>
      </dsp:txBody>
      <dsp:txXfrm>
        <a:off x="4883156" y="2111678"/>
        <a:ext cx="4524608" cy="562230"/>
      </dsp:txXfrm>
    </dsp:sp>
    <dsp:sp modelId="{ADA7AA24-2324-4E84-9E0F-48FB177373DD}">
      <dsp:nvSpPr>
        <dsp:cNvPr id="0" name=""/>
        <dsp:cNvSpPr/>
      </dsp:nvSpPr>
      <dsp:spPr>
        <a:xfrm>
          <a:off x="0" y="2814467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046AA-C475-4918-90EB-F0FFE4B1F278}">
      <dsp:nvSpPr>
        <dsp:cNvPr id="0" name=""/>
        <dsp:cNvSpPr/>
      </dsp:nvSpPr>
      <dsp:spPr>
        <a:xfrm>
          <a:off x="170074" y="2940969"/>
          <a:ext cx="309226" cy="3092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0EF22-06F0-486B-9FC8-15AEAED56AA9}">
      <dsp:nvSpPr>
        <dsp:cNvPr id="0" name=""/>
        <dsp:cNvSpPr/>
      </dsp:nvSpPr>
      <dsp:spPr>
        <a:xfrm>
          <a:off x="649376" y="2814467"/>
          <a:ext cx="875838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Extracurriculars/Achievements/etc. </a:t>
          </a:r>
          <a:endParaRPr lang="en-US" sz="1900" kern="1200"/>
        </a:p>
      </dsp:txBody>
      <dsp:txXfrm>
        <a:off x="649376" y="2814467"/>
        <a:ext cx="8758388" cy="562230"/>
      </dsp:txXfrm>
    </dsp:sp>
    <dsp:sp modelId="{32A86494-C504-4E6C-8487-AA8E6B668B6B}">
      <dsp:nvSpPr>
        <dsp:cNvPr id="0" name=""/>
        <dsp:cNvSpPr/>
      </dsp:nvSpPr>
      <dsp:spPr>
        <a:xfrm>
          <a:off x="0" y="3517256"/>
          <a:ext cx="9408400" cy="5622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62DC6-72C8-418C-8082-1B59D2199BA5}">
      <dsp:nvSpPr>
        <dsp:cNvPr id="0" name=""/>
        <dsp:cNvSpPr/>
      </dsp:nvSpPr>
      <dsp:spPr>
        <a:xfrm>
          <a:off x="170074" y="3643758"/>
          <a:ext cx="309226" cy="3092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5882-E8F9-4129-B130-8E4E3D745E6D}">
      <dsp:nvSpPr>
        <dsp:cNvPr id="0" name=""/>
        <dsp:cNvSpPr/>
      </dsp:nvSpPr>
      <dsp:spPr>
        <a:xfrm>
          <a:off x="649376" y="3517256"/>
          <a:ext cx="8758388" cy="56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03" tIns="59503" rIns="59503" bIns="595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Selecting Professors </a:t>
          </a:r>
          <a:endParaRPr lang="en-US" sz="1900" kern="1200"/>
        </a:p>
      </dsp:txBody>
      <dsp:txXfrm>
        <a:off x="649376" y="3517256"/>
        <a:ext cx="8758388" cy="56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FE682-E17C-1E43-AC7C-F2F83C698C28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A984-0166-FD4D-BBD2-ACE50285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A984-0166-FD4D-BBD2-ACE502853B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 yellow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74200" y="2655751"/>
            <a:ext cx="7843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77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C4DA-F1C4-7245-B49E-B76A00B5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ECEE3-7B7D-3845-B060-0A73E9A49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B3D2-1499-C641-A485-B3762AFE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111C-03D0-F744-85FD-09FF5103F2F4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3A60A-8E58-9E43-87D5-C9FB9751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341A-437F-6B49-84C4-94DEE928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90F8-9B8D-6C43-98F5-1A3B7C34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807-BB65-BB44-BDB7-DEF5A23AA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F480A-F615-F647-9BB7-E063DAA3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111C-03D0-F744-85FD-09FF5103F2F4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049B-61EA-9C41-9DE4-D9E81B98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B1B8-A13B-024D-B141-67D7C027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200600" y="2033309"/>
            <a:ext cx="779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61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72800" y="2882400"/>
            <a:ext cx="844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SzPts val="3000"/>
              <a:buFont typeface="Shadows Into Light"/>
              <a:buChar char="▧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4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4791200" y="1448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12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5471547" y="1571229"/>
            <a:ext cx="1314780" cy="115907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4"/>
          <p:cNvSpPr/>
          <p:nvPr/>
        </p:nvSpPr>
        <p:spPr>
          <a:xfrm>
            <a:off x="5395234" y="1485133"/>
            <a:ext cx="1401453" cy="1302552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27100" y="1918651"/>
            <a:ext cx="9408400" cy="40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▧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5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5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4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479967" y="1831451"/>
            <a:ext cx="4355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▧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554067" y="1831451"/>
            <a:ext cx="4207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▧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6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353100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573233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200" cy="4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▧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7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70600" y="689775"/>
            <a:ext cx="9450800" cy="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47;p8"/>
          <p:cNvSpPr/>
          <p:nvPr/>
        </p:nvSpPr>
        <p:spPr>
          <a:xfrm>
            <a:off x="4091000" y="1577725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307200" y="5494075"/>
            <a:ext cx="9577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2133">
                <a:solidFill>
                  <a:srgbClr val="979CB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979CB8"/>
                </a:solidFill>
              </a:defRPr>
            </a:lvl1pPr>
            <a:lvl2pPr lvl="1">
              <a:buNone/>
              <a:defRPr>
                <a:solidFill>
                  <a:srgbClr val="979CB8"/>
                </a:solidFill>
              </a:defRPr>
            </a:lvl2pPr>
            <a:lvl3pPr lvl="2">
              <a:buNone/>
              <a:defRPr>
                <a:solidFill>
                  <a:srgbClr val="979CB8"/>
                </a:solidFill>
              </a:defRPr>
            </a:lvl3pPr>
            <a:lvl4pPr lvl="3">
              <a:buNone/>
              <a:defRPr>
                <a:solidFill>
                  <a:srgbClr val="979CB8"/>
                </a:solidFill>
              </a:defRPr>
            </a:lvl4pPr>
            <a:lvl5pPr lvl="4">
              <a:buNone/>
              <a:defRPr>
                <a:solidFill>
                  <a:srgbClr val="979CB8"/>
                </a:solidFill>
              </a:defRPr>
            </a:lvl5pPr>
            <a:lvl6pPr lvl="5">
              <a:buNone/>
              <a:defRPr>
                <a:solidFill>
                  <a:srgbClr val="979CB8"/>
                </a:solidFill>
              </a:defRPr>
            </a:lvl6pPr>
            <a:lvl7pPr lvl="6">
              <a:buNone/>
              <a:defRPr>
                <a:solidFill>
                  <a:srgbClr val="979CB8"/>
                </a:solidFill>
              </a:defRPr>
            </a:lvl7pPr>
            <a:lvl8pPr lvl="7">
              <a:buNone/>
              <a:defRPr>
                <a:solidFill>
                  <a:srgbClr val="979CB8"/>
                </a:solidFill>
              </a:defRPr>
            </a:lvl8pPr>
            <a:lvl9pPr lvl="8">
              <a:buNone/>
              <a:defRPr>
                <a:solidFill>
                  <a:srgbClr val="979CB8"/>
                </a:solidFill>
              </a:defRPr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7100" y="1918651"/>
            <a:ext cx="9408400" cy="4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797435" y="6302335"/>
            <a:ext cx="7316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733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BAD5884F-D068-874C-BCE8-0DA35E49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3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F7BC-6B50-EB44-84DA-E1021DE4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3539"/>
            <a:ext cx="9144000" cy="2387600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NSF GRFP &amp; 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Graduate School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63E4462-FC8A-7A4A-8924-79C6B506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809"/>
            <a:ext cx="9144000" cy="734721"/>
          </a:xfrm>
        </p:spPr>
        <p:txBody>
          <a:bodyPr/>
          <a:lstStyle/>
          <a:p>
            <a:r>
              <a:rPr lang="en-US" dirty="0"/>
              <a:t>SWE GBM: April 21</a:t>
            </a:r>
            <a:r>
              <a:rPr lang="en-US" baseline="30000" dirty="0"/>
              <a:t>st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74407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A2B46-4E0A-0C44-9E86-000C3D4D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224" y="1682161"/>
            <a:ext cx="5108776" cy="4114800"/>
          </a:xfrm>
        </p:spPr>
        <p:txBody>
          <a:bodyPr/>
          <a:lstStyle/>
          <a:p>
            <a:pPr fontAlgn="base"/>
            <a:r>
              <a:rPr lang="en-US" dirty="0"/>
              <a:t>Deepening research-based knowledge/skills </a:t>
            </a:r>
          </a:p>
          <a:p>
            <a:pPr fontAlgn="base"/>
            <a:r>
              <a:rPr lang="en-US" dirty="0"/>
              <a:t>5 years (approximate)</a:t>
            </a:r>
          </a:p>
          <a:p>
            <a:pPr fontAlgn="base"/>
            <a:r>
              <a:rPr lang="en-US" dirty="0"/>
              <a:t>Degree Requirements </a:t>
            </a:r>
            <a:r>
              <a:rPr lang="en-US" i="1" dirty="0"/>
              <a:t>(in general)</a:t>
            </a:r>
            <a:endParaRPr lang="en-US" dirty="0"/>
          </a:p>
          <a:p>
            <a:pPr lvl="1" fontAlgn="base"/>
            <a:r>
              <a:rPr lang="en-US" dirty="0"/>
              <a:t>Graduate Courses</a:t>
            </a:r>
          </a:p>
          <a:p>
            <a:pPr lvl="1" fontAlgn="base"/>
            <a:r>
              <a:rPr lang="en-US" dirty="0"/>
              <a:t>Qualifying Exam/Presentation</a:t>
            </a:r>
          </a:p>
          <a:p>
            <a:pPr lvl="1" fontAlgn="base"/>
            <a:r>
              <a:rPr lang="en-US" dirty="0"/>
              <a:t>Dissertation</a:t>
            </a:r>
          </a:p>
          <a:p>
            <a:pPr fontAlgn="base"/>
            <a:r>
              <a:rPr lang="en-US" dirty="0"/>
              <a:t>Funding</a:t>
            </a:r>
          </a:p>
          <a:p>
            <a:pPr lvl="1" fontAlgn="base"/>
            <a:r>
              <a:rPr lang="en-US" dirty="0"/>
              <a:t>Many programs offer fully funded programs (tuition &amp; stipend)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414C8E-FF22-4E45-8142-C42DB63235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54066" y="1682161"/>
            <a:ext cx="4847942" cy="4114800"/>
          </a:xfrm>
        </p:spPr>
        <p:txBody>
          <a:bodyPr/>
          <a:lstStyle/>
          <a:p>
            <a:pPr fontAlgn="base"/>
            <a:r>
              <a:rPr lang="en-US" dirty="0"/>
              <a:t>Deepening career-oriented knowledge/skills</a:t>
            </a:r>
          </a:p>
          <a:p>
            <a:pPr fontAlgn="base"/>
            <a:r>
              <a:rPr lang="en-US" dirty="0"/>
              <a:t>2 years (approximate)</a:t>
            </a:r>
          </a:p>
          <a:p>
            <a:pPr fontAlgn="base"/>
            <a:r>
              <a:rPr lang="en-US" dirty="0"/>
              <a:t>Degree Requirements </a:t>
            </a:r>
            <a:r>
              <a:rPr lang="en-US" i="1" dirty="0"/>
              <a:t>(in general)</a:t>
            </a:r>
            <a:endParaRPr lang="en-US" dirty="0"/>
          </a:p>
          <a:p>
            <a:pPr lvl="1" fontAlgn="base"/>
            <a:r>
              <a:rPr lang="en-US" dirty="0"/>
              <a:t>Graduate Courses</a:t>
            </a:r>
          </a:p>
          <a:p>
            <a:pPr lvl="1" fontAlgn="base"/>
            <a:r>
              <a:rPr lang="en-US" dirty="0"/>
              <a:t>Thesis</a:t>
            </a:r>
          </a:p>
          <a:p>
            <a:pPr fontAlgn="base"/>
            <a:r>
              <a:rPr lang="en-US" dirty="0"/>
              <a:t>Funding</a:t>
            </a:r>
          </a:p>
          <a:p>
            <a:pPr lvl="1" fontAlgn="base"/>
            <a:r>
              <a:rPr lang="en-US" dirty="0"/>
              <a:t>Grants/scholarships</a:t>
            </a:r>
          </a:p>
          <a:p>
            <a:pPr lvl="1" fontAlgn="base"/>
            <a:r>
              <a:rPr lang="en-US" dirty="0"/>
              <a:t>Paid for by your employer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811DC-FD2B-824B-94BF-E0DABBE3EE31}"/>
              </a:ext>
            </a:extLst>
          </p:cNvPr>
          <p:cNvSpPr/>
          <p:nvPr/>
        </p:nvSpPr>
        <p:spPr>
          <a:xfrm>
            <a:off x="1163216" y="1205107"/>
            <a:ext cx="2662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Ubuntu"/>
              </a:rPr>
              <a:t>Doctorate (PhD)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D1FED-D99F-FF43-B497-27B25BFD017D}"/>
              </a:ext>
            </a:extLst>
          </p:cNvPr>
          <p:cNvSpPr/>
          <p:nvPr/>
        </p:nvSpPr>
        <p:spPr>
          <a:xfrm>
            <a:off x="8150722" y="1205107"/>
            <a:ext cx="2662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Ubuntu"/>
              </a:rPr>
              <a:t>Master’s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6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4C5A-DCAF-B845-9DD7-8309C7B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Academia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491D895-C712-44C7-882F-18F4DBC3F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04384"/>
              </p:ext>
            </p:extLst>
          </p:nvPr>
        </p:nvGraphicFramePr>
        <p:xfrm>
          <a:off x="2117565" y="1844006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8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649F-5AC6-E340-84B6-0EC81D53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Industry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445AED8-02D6-4EEE-9B85-47079A9AF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456550"/>
              </p:ext>
            </p:extLst>
          </p:nvPr>
        </p:nvGraphicFramePr>
        <p:xfrm>
          <a:off x="1754600" y="1844006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97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8FAD-ABC1-4548-AC5B-C7066DB9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while in Undergrad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0E96-CB18-F243-A0E9-F54BD46D3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Experience</a:t>
            </a:r>
          </a:p>
          <a:p>
            <a:pPr lvl="1"/>
            <a:r>
              <a:rPr lang="en-US" dirty="0"/>
              <a:t>REUs</a:t>
            </a:r>
          </a:p>
          <a:p>
            <a:pPr lvl="1"/>
            <a:r>
              <a:rPr lang="en-US" dirty="0"/>
              <a:t>On-campus research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TA/TF Experience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Campus Involvement</a:t>
            </a:r>
          </a:p>
          <a:p>
            <a:r>
              <a:rPr lang="en-US" dirty="0"/>
              <a:t>Do well in 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1BAC5-3C2D-0D48-BD01-A9E1ABA4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00" y="3720044"/>
            <a:ext cx="50038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02A8C-2B4E-D446-8DEE-C371BA79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283" y="2056279"/>
            <a:ext cx="1629833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B3C53-2E2C-A54B-9B9B-46715319D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0600" y="2904773"/>
            <a:ext cx="7790800" cy="1048453"/>
          </a:xfrm>
        </p:spPr>
        <p:txBody>
          <a:bodyPr/>
          <a:lstStyle/>
          <a:p>
            <a:r>
              <a:rPr lang="en-US" dirty="0"/>
              <a:t>Why graduate school? </a:t>
            </a:r>
          </a:p>
        </p:txBody>
      </p:sp>
    </p:spTree>
    <p:extLst>
      <p:ext uri="{BB962C8B-B14F-4D97-AF65-F5344CB8AC3E}">
        <p14:creationId xmlns:p14="http://schemas.microsoft.com/office/powerpoint/2010/main" val="354647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C122-A8AA-5C47-95F5-47103C85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F484E40-779D-4DF4-BCBE-FD8020656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635014"/>
              </p:ext>
            </p:extLst>
          </p:nvPr>
        </p:nvGraphicFramePr>
        <p:xfrm>
          <a:off x="1427100" y="1918651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57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0D9D-0FBC-8947-91D7-6A24D4F6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Choosing Schools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EEEB3FC-4075-4C32-9477-588F5CC7F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995372"/>
              </p:ext>
            </p:extLst>
          </p:nvPr>
        </p:nvGraphicFramePr>
        <p:xfrm>
          <a:off x="1427100" y="1918651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20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C7D2-B30F-C64A-93AE-9EFDB5E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Application Process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CEF32C6-A9AD-4C47-A06F-1F9A44E22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691996"/>
              </p:ext>
            </p:extLst>
          </p:nvPr>
        </p:nvGraphicFramePr>
        <p:xfrm>
          <a:off x="1427100" y="1918651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19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2253-2ECA-DF40-A9CC-CCC4FA2A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wrap="square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Visit Weekends &amp; Interviews</a:t>
            </a:r>
          </a:p>
        </p:txBody>
      </p:sp>
    </p:spTree>
    <p:extLst>
      <p:ext uri="{BB962C8B-B14F-4D97-AF65-F5344CB8AC3E}">
        <p14:creationId xmlns:p14="http://schemas.microsoft.com/office/powerpoint/2010/main" val="62930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E8BF-38B0-494D-A7E1-0FBF79526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5721" y="2033959"/>
            <a:ext cx="7843600" cy="1546400"/>
          </a:xfrm>
        </p:spPr>
        <p:txBody>
          <a:bodyPr/>
          <a:lstStyle/>
          <a:p>
            <a:r>
              <a:rPr lang="en-US" sz="8000" dirty="0"/>
              <a:t>Questions?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B6EDB-1C90-6047-A5AA-3F2A9577742C}"/>
              </a:ext>
            </a:extLst>
          </p:cNvPr>
          <p:cNvSpPr txBox="1"/>
          <p:nvPr/>
        </p:nvSpPr>
        <p:spPr>
          <a:xfrm>
            <a:off x="6400800" y="3580359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obailey1@umbc.edu</a:t>
            </a:r>
          </a:p>
        </p:txBody>
      </p:sp>
    </p:spTree>
    <p:extLst>
      <p:ext uri="{BB962C8B-B14F-4D97-AF65-F5344CB8AC3E}">
        <p14:creationId xmlns:p14="http://schemas.microsoft.com/office/powerpoint/2010/main" val="7742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9132-BFF0-014A-BCA9-B9C87FCB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1234-B8D9-4C41-8E0F-448006E6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800" y="1647565"/>
            <a:ext cx="9408400" cy="4082800"/>
          </a:xfrm>
        </p:spPr>
        <p:txBody>
          <a:bodyPr/>
          <a:lstStyle/>
          <a:p>
            <a:r>
              <a:rPr lang="en-US" dirty="0"/>
              <a:t>Senior </a:t>
            </a:r>
          </a:p>
          <a:p>
            <a:pPr lvl="1"/>
            <a:r>
              <a:rPr lang="en-US" dirty="0"/>
              <a:t>Mechanical Engineering Major</a:t>
            </a:r>
          </a:p>
          <a:p>
            <a:pPr lvl="1"/>
            <a:r>
              <a:rPr lang="en-US" dirty="0"/>
              <a:t>Psychology Minor</a:t>
            </a:r>
          </a:p>
          <a:p>
            <a:r>
              <a:rPr lang="en-US" dirty="0"/>
              <a:t>C16 CWIT Scholar </a:t>
            </a:r>
          </a:p>
          <a:p>
            <a:r>
              <a:rPr lang="en-US" dirty="0"/>
              <a:t>Hometown: Pasadena, MD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DA3E17D-2E1B-4845-AED1-C3FD68B03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9"/>
          <a:stretch/>
        </p:blipFill>
        <p:spPr bwMode="auto">
          <a:xfrm>
            <a:off x="7362738" y="3960051"/>
            <a:ext cx="4434743" cy="26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3291-038E-3846-BA8D-4B072936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53" y="1246575"/>
            <a:ext cx="2533328" cy="25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168E191-B1D1-A64D-9209-8FF193A2D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11" b="16871"/>
          <a:stretch/>
        </p:blipFill>
        <p:spPr>
          <a:xfrm rot="10800000">
            <a:off x="4478691" y="4322075"/>
            <a:ext cx="2716096" cy="2326450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6077510-ABC8-624C-A461-61D37CFB5F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14" t="13780" b="14565"/>
          <a:stretch/>
        </p:blipFill>
        <p:spPr>
          <a:xfrm rot="5400000">
            <a:off x="2364148" y="4650807"/>
            <a:ext cx="2305122" cy="1647658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63DA5B6-D786-F44C-A5BA-FCEF3D484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652553" y="1929981"/>
            <a:ext cx="2462310" cy="1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D250-99B9-DB47-8201-38E26DF2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</p:txBody>
      </p:sp>
      <p:pic>
        <p:nvPicPr>
          <p:cNvPr id="5" name="Picture 6" descr="Working at Trident Engineering Associates | Glassdoor">
            <a:extLst>
              <a:ext uri="{FF2B5EF4-FFF2-40B4-BE49-F238E27FC236}">
                <a16:creationId xmlns:a16="http://schemas.microsoft.com/office/drawing/2014/main" id="{E2A3FE05-ACA5-EE4C-8FA1-7F8CF899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5" y="1160000"/>
            <a:ext cx="2226397" cy="22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B53B6B9-5551-5B4A-A97D-78F09923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61" y="4349665"/>
            <a:ext cx="2507198" cy="18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2AA31B-EB30-AE42-AECA-47128EE816CA}"/>
              </a:ext>
            </a:extLst>
          </p:cNvPr>
          <p:cNvSpPr/>
          <p:nvPr/>
        </p:nvSpPr>
        <p:spPr>
          <a:xfrm>
            <a:off x="6196753" y="430803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831E025C-328A-7D45-BA1A-A0A435382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b="12915"/>
          <a:stretch/>
        </p:blipFill>
        <p:spPr bwMode="auto">
          <a:xfrm>
            <a:off x="3411041" y="1701776"/>
            <a:ext cx="2678592" cy="221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>
            <a:extLst>
              <a:ext uri="{FF2B5EF4-FFF2-40B4-BE49-F238E27FC236}">
                <a16:creationId xmlns:a16="http://schemas.microsoft.com/office/drawing/2014/main" id="{B8601982-3A27-3E4F-A109-53E4F42A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4" y="3628068"/>
            <a:ext cx="2437189" cy="24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>
            <a:extLst>
              <a:ext uri="{FF2B5EF4-FFF2-40B4-BE49-F238E27FC236}">
                <a16:creationId xmlns:a16="http://schemas.microsoft.com/office/drawing/2014/main" id="{96145E04-3F4B-DE47-B5ED-D9AFB69E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66" y="4109029"/>
            <a:ext cx="1880398" cy="18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me - NSF Research Experiences for Undergraduates">
            <a:extLst>
              <a:ext uri="{FF2B5EF4-FFF2-40B4-BE49-F238E27FC236}">
                <a16:creationId xmlns:a16="http://schemas.microsoft.com/office/drawing/2014/main" id="{980295A7-6A7B-D149-A046-43261CE9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53" y="1700126"/>
            <a:ext cx="3143689" cy="10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F147AC-F689-BB4A-8761-4EBAC99A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62" y="864505"/>
            <a:ext cx="1946696" cy="194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>
            <a:extLst>
              <a:ext uri="{FF2B5EF4-FFF2-40B4-BE49-F238E27FC236}">
                <a16:creationId xmlns:a16="http://schemas.microsoft.com/office/drawing/2014/main" id="{C7FC11EF-D86B-F543-97AA-63B3C022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99" y="2860026"/>
            <a:ext cx="3061596" cy="2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A2FE073E-C73D-F144-8548-E71EA7714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3"/>
          <a:stretch/>
        </p:blipFill>
        <p:spPr bwMode="auto">
          <a:xfrm rot="16200000">
            <a:off x="9638266" y="2588495"/>
            <a:ext cx="1565287" cy="16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ED081CFF-582D-7B45-9ECD-B26AF2DBC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20053"/>
          <a:stretch/>
        </p:blipFill>
        <p:spPr bwMode="auto">
          <a:xfrm>
            <a:off x="7768597" y="5289864"/>
            <a:ext cx="1463994" cy="11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E129C4D-A351-5B46-8100-64F47C830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18652" b="22752"/>
          <a:stretch/>
        </p:blipFill>
        <p:spPr bwMode="auto">
          <a:xfrm>
            <a:off x="6431113" y="5261976"/>
            <a:ext cx="1178004" cy="11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E8DBE-B769-9144-8D0B-2DB9AE115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NFS GRFP</a:t>
            </a:r>
          </a:p>
        </p:txBody>
      </p:sp>
    </p:spTree>
    <p:extLst>
      <p:ext uri="{BB962C8B-B14F-4D97-AF65-F5344CB8AC3E}">
        <p14:creationId xmlns:p14="http://schemas.microsoft.com/office/powerpoint/2010/main" val="121481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8AAA5-6184-C74E-8B2D-0947AA1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GRFP – What is it?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23180-EA16-E74C-BD30-729D526F5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Science Foundation </a:t>
            </a:r>
          </a:p>
          <a:p>
            <a:pPr lvl="1"/>
            <a:r>
              <a:rPr lang="en-US" dirty="0"/>
              <a:t>Graduate Research Fellowship Program</a:t>
            </a:r>
          </a:p>
          <a:p>
            <a:r>
              <a:rPr lang="en-US" dirty="0"/>
              <a:t>Program for graduate students in NSF STEM supported disciplines who are pursing research-based master’s and doctoral degrees*</a:t>
            </a:r>
          </a:p>
          <a:p>
            <a:pPr lvl="1"/>
            <a:r>
              <a:rPr lang="en-US" dirty="0"/>
              <a:t>*  from accredited US schools! </a:t>
            </a:r>
          </a:p>
          <a:p>
            <a:r>
              <a:rPr lang="en-US" dirty="0"/>
              <a:t>Prestigious and </a:t>
            </a:r>
            <a:r>
              <a:rPr lang="en-US" i="1" dirty="0"/>
              <a:t>very</a:t>
            </a:r>
            <a:r>
              <a:rPr lang="en-US" dirty="0"/>
              <a:t> competitive </a:t>
            </a:r>
          </a:p>
          <a:p>
            <a:r>
              <a:rPr lang="en-US" dirty="0"/>
              <a:t>Three years of financial support </a:t>
            </a:r>
          </a:p>
          <a:p>
            <a:pPr lvl="1"/>
            <a:r>
              <a:rPr lang="en-US" dirty="0"/>
              <a:t>Stipend amount of $34,000</a:t>
            </a:r>
          </a:p>
          <a:p>
            <a:pPr lvl="1"/>
            <a:r>
              <a:rPr lang="en-US" dirty="0"/>
              <a:t>Cost of education allowance of $12,000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01A03-C2B2-6148-AA04-3D7E43AA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896" y="4194530"/>
            <a:ext cx="1798891" cy="18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6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5486-4F96-064D-9FF6-46A63221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GRFP Application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F82C53-5C63-408E-9AF7-CE4C12A53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86023"/>
              </p:ext>
            </p:extLst>
          </p:nvPr>
        </p:nvGraphicFramePr>
        <p:xfrm>
          <a:off x="1427100" y="1918651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BD9EFA-23E6-4C40-AECD-CF4404AEF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500" y="4381797"/>
            <a:ext cx="3862449" cy="1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59F0-674C-994E-BC67-02F14956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B48F-5B4D-3E4D-9B82-25182E1B4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Application Due: October </a:t>
            </a:r>
          </a:p>
          <a:p>
            <a:pPr lvl="1"/>
            <a:r>
              <a:rPr lang="en-US" i="1" dirty="0"/>
              <a:t>Specific dates depend on which discipline you’re applying to </a:t>
            </a:r>
          </a:p>
          <a:p>
            <a:r>
              <a:rPr lang="en-US" dirty="0"/>
              <a:t>Final decisions sent out in early April </a:t>
            </a:r>
          </a:p>
        </p:txBody>
      </p:sp>
    </p:spTree>
    <p:extLst>
      <p:ext uri="{BB962C8B-B14F-4D97-AF65-F5344CB8AC3E}">
        <p14:creationId xmlns:p14="http://schemas.microsoft.com/office/powerpoint/2010/main" val="147247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C5FE-4008-BC45-987A-BB6A2D7B1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1506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A57B3A-BAB6-47B3-AAE5-4C5CB47D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0" y="791375"/>
            <a:ext cx="10063600" cy="910400"/>
          </a:xfrm>
        </p:spPr>
        <p:txBody>
          <a:bodyPr/>
          <a:lstStyle/>
          <a:p>
            <a:r>
              <a:rPr lang="en-US" dirty="0"/>
              <a:t>Graduate School Overview</a:t>
            </a:r>
          </a:p>
        </p:txBody>
      </p:sp>
      <p:graphicFrame>
        <p:nvGraphicFramePr>
          <p:cNvPr id="7" name="Text Placeholder 1">
            <a:extLst>
              <a:ext uri="{FF2B5EF4-FFF2-40B4-BE49-F238E27FC236}">
                <a16:creationId xmlns:a16="http://schemas.microsoft.com/office/drawing/2014/main" id="{87B121B2-50CB-4F9B-B59F-3E6311A8D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387541"/>
              </p:ext>
            </p:extLst>
          </p:nvPr>
        </p:nvGraphicFramePr>
        <p:xfrm>
          <a:off x="1427100" y="1918651"/>
          <a:ext cx="9408400" cy="4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155610"/>
      </p:ext>
    </p:extLst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Trinculo · SlidesCarnival</Template>
  <TotalTime>1509</TotalTime>
  <Words>579</Words>
  <Application>Microsoft Macintosh PowerPoint</Application>
  <PresentationFormat>Widescreen</PresentationFormat>
  <Paragraphs>152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Shadows Into Light</vt:lpstr>
      <vt:lpstr>Ubuntu</vt:lpstr>
      <vt:lpstr>Varela Round</vt:lpstr>
      <vt:lpstr>Trinculo template</vt:lpstr>
      <vt:lpstr>NSF GRFP &amp;  Graduate School </vt:lpstr>
      <vt:lpstr>About me</vt:lpstr>
      <vt:lpstr>Experience</vt:lpstr>
      <vt:lpstr>NFS GRFP</vt:lpstr>
      <vt:lpstr>NSF GRFP – What is it? </vt:lpstr>
      <vt:lpstr>GRFP Application Process</vt:lpstr>
      <vt:lpstr>Timeline</vt:lpstr>
      <vt:lpstr>Graduate School</vt:lpstr>
      <vt:lpstr>Graduate School Overview</vt:lpstr>
      <vt:lpstr>PowerPoint Presentation</vt:lpstr>
      <vt:lpstr>Academia</vt:lpstr>
      <vt:lpstr>Industry</vt:lpstr>
      <vt:lpstr>How to Prepare while in Undergrad</vt:lpstr>
      <vt:lpstr>Why graduate school? </vt:lpstr>
      <vt:lpstr>Timeline</vt:lpstr>
      <vt:lpstr>Choosing Schools</vt:lpstr>
      <vt:lpstr>Application Process</vt:lpstr>
      <vt:lpstr>Visit Weekends &amp; Interviews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Bailey</dc:creator>
  <cp:lastModifiedBy>Olivia Bailey</cp:lastModifiedBy>
  <cp:revision>13</cp:revision>
  <dcterms:created xsi:type="dcterms:W3CDTF">2021-04-20T15:35:34Z</dcterms:created>
  <dcterms:modified xsi:type="dcterms:W3CDTF">2021-04-21T16:45:21Z</dcterms:modified>
</cp:coreProperties>
</file>