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77" r:id="rId3"/>
    <p:sldId id="267" r:id="rId4"/>
    <p:sldId id="269" r:id="rId5"/>
    <p:sldId id="280" r:id="rId6"/>
    <p:sldId id="282" r:id="rId7"/>
    <p:sldId id="287" r:id="rId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 autoAdjust="0"/>
    <p:restoredTop sz="93875" autoAdjust="0"/>
  </p:normalViewPr>
  <p:slideViewPr>
    <p:cSldViewPr snapToGrid="0">
      <p:cViewPr>
        <p:scale>
          <a:sx n="75" d="100"/>
          <a:sy n="75" d="100"/>
        </p:scale>
        <p:origin x="2248" y="13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16568-57F5-48D9-8B5A-F271C9CFB40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88C1898-9BAD-4092-88D9-87C45F0C7DB4}">
      <dgm:prSet phldrT="[Text]" custT="1"/>
      <dgm:spPr/>
      <dgm:t>
        <a:bodyPr/>
        <a:lstStyle/>
        <a:p>
          <a:r>
            <a:rPr lang="en-US" sz="1200" dirty="0" smtClean="0"/>
            <a:t>Planning</a:t>
          </a:r>
          <a:endParaRPr lang="en-US" sz="1200" dirty="0"/>
        </a:p>
      </dgm:t>
    </dgm:pt>
    <dgm:pt modelId="{BAE5B1DE-DF2A-4C27-ADC9-8B15E7471703}" type="parTrans" cxnId="{5E80A802-BF2D-4D1B-A0F3-814378399B7E}">
      <dgm:prSet/>
      <dgm:spPr/>
      <dgm:t>
        <a:bodyPr/>
        <a:lstStyle/>
        <a:p>
          <a:endParaRPr lang="en-US"/>
        </a:p>
      </dgm:t>
    </dgm:pt>
    <dgm:pt modelId="{FE1FD179-1E18-4F14-B721-47E6B221B8E5}" type="sibTrans" cxnId="{5E80A802-BF2D-4D1B-A0F3-814378399B7E}">
      <dgm:prSet/>
      <dgm:spPr/>
      <dgm:t>
        <a:bodyPr/>
        <a:lstStyle/>
        <a:p>
          <a:endParaRPr lang="en-US"/>
        </a:p>
      </dgm:t>
    </dgm:pt>
    <dgm:pt modelId="{C0C563E8-9C38-4396-97B0-B1F26FD8ED3D}">
      <dgm:prSet phldrT="[Text]" custT="1"/>
      <dgm:spPr/>
      <dgm:t>
        <a:bodyPr/>
        <a:lstStyle/>
        <a:p>
          <a:r>
            <a:rPr lang="en-US" sz="1200" dirty="0" smtClean="0"/>
            <a:t>Testing Cycles</a:t>
          </a:r>
        </a:p>
        <a:p>
          <a:r>
            <a:rPr lang="en-US" sz="1200" dirty="0" smtClean="0"/>
            <a:t>(Training)</a:t>
          </a:r>
          <a:endParaRPr lang="en-US" sz="1200" dirty="0"/>
        </a:p>
      </dgm:t>
    </dgm:pt>
    <dgm:pt modelId="{FF8E1032-C46E-437F-9E5C-91A705A1A230}" type="parTrans" cxnId="{69BD9035-10AA-4F60-BC65-2AACF0F111E3}">
      <dgm:prSet/>
      <dgm:spPr/>
      <dgm:t>
        <a:bodyPr/>
        <a:lstStyle/>
        <a:p>
          <a:endParaRPr lang="en-US"/>
        </a:p>
      </dgm:t>
    </dgm:pt>
    <dgm:pt modelId="{FEB50D82-9607-4672-A51F-52557E6A8F83}" type="sibTrans" cxnId="{69BD9035-10AA-4F60-BC65-2AACF0F111E3}">
      <dgm:prSet/>
      <dgm:spPr/>
      <dgm:t>
        <a:bodyPr/>
        <a:lstStyle/>
        <a:p>
          <a:endParaRPr lang="en-US"/>
        </a:p>
      </dgm:t>
    </dgm:pt>
    <dgm:pt modelId="{C6B3E141-309F-475A-85BB-B2BE24C33B56}">
      <dgm:prSet phldrT="[Text]" custT="1"/>
      <dgm:spPr/>
      <dgm:t>
        <a:bodyPr/>
        <a:lstStyle/>
        <a:p>
          <a:r>
            <a:rPr lang="en-US" sz="1200" dirty="0" smtClean="0"/>
            <a:t>Deploy and Optimize</a:t>
          </a:r>
          <a:endParaRPr lang="en-US" sz="1200" dirty="0"/>
        </a:p>
      </dgm:t>
    </dgm:pt>
    <dgm:pt modelId="{8B294AF6-9CA0-43B7-9E50-F2873E3EB390}" type="parTrans" cxnId="{A87DE0DB-BA92-461C-973A-C3BDF25DBF41}">
      <dgm:prSet/>
      <dgm:spPr/>
      <dgm:t>
        <a:bodyPr/>
        <a:lstStyle/>
        <a:p>
          <a:endParaRPr lang="en-US"/>
        </a:p>
      </dgm:t>
    </dgm:pt>
    <dgm:pt modelId="{25691694-6C4C-4341-A887-84D4B7B2E37E}" type="sibTrans" cxnId="{A87DE0DB-BA92-461C-973A-C3BDF25DBF41}">
      <dgm:prSet/>
      <dgm:spPr/>
      <dgm:t>
        <a:bodyPr/>
        <a:lstStyle/>
        <a:p>
          <a:endParaRPr lang="en-US"/>
        </a:p>
      </dgm:t>
    </dgm:pt>
    <dgm:pt modelId="{7F6E9938-3AB6-42B9-8044-8D06FF708A6D}">
      <dgm:prSet custT="1"/>
      <dgm:spPr/>
      <dgm:t>
        <a:bodyPr/>
        <a:lstStyle/>
        <a:p>
          <a:r>
            <a:rPr lang="en-US" sz="1200" dirty="0" smtClean="0"/>
            <a:t>Analyze &amp; Design</a:t>
          </a:r>
          <a:endParaRPr lang="en-US" sz="1200" dirty="0"/>
        </a:p>
      </dgm:t>
    </dgm:pt>
    <dgm:pt modelId="{E5A54999-1BDA-481E-9BF2-6AF130010AF6}" type="parTrans" cxnId="{ED8E05D1-1DA3-45D1-8BA2-11D514C3AECB}">
      <dgm:prSet/>
      <dgm:spPr/>
      <dgm:t>
        <a:bodyPr/>
        <a:lstStyle/>
        <a:p>
          <a:endParaRPr lang="en-US"/>
        </a:p>
      </dgm:t>
    </dgm:pt>
    <dgm:pt modelId="{28817CFF-93D0-41F8-88C9-E7E11B864E8F}" type="sibTrans" cxnId="{ED8E05D1-1DA3-45D1-8BA2-11D514C3AECB}">
      <dgm:prSet/>
      <dgm:spPr/>
      <dgm:t>
        <a:bodyPr/>
        <a:lstStyle/>
        <a:p>
          <a:endParaRPr lang="en-US"/>
        </a:p>
      </dgm:t>
    </dgm:pt>
    <dgm:pt modelId="{DE07B906-1E28-4EAA-83EA-50059359767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200" dirty="0" smtClean="0"/>
            <a:t>Configure &amp; Develop</a:t>
          </a:r>
          <a:endParaRPr lang="en-US" sz="1200" dirty="0"/>
        </a:p>
      </dgm:t>
    </dgm:pt>
    <dgm:pt modelId="{73752062-2A22-4F1C-AB6E-CFAAFEF604D2}" type="sibTrans" cxnId="{A1F867D3-74B3-4C08-A041-3E462C26EA94}">
      <dgm:prSet/>
      <dgm:spPr/>
      <dgm:t>
        <a:bodyPr/>
        <a:lstStyle/>
        <a:p>
          <a:endParaRPr lang="en-US"/>
        </a:p>
      </dgm:t>
    </dgm:pt>
    <dgm:pt modelId="{F7247C96-8BFA-4B67-97B3-BAFBC2B591D7}" type="parTrans" cxnId="{A1F867D3-74B3-4C08-A041-3E462C26EA94}">
      <dgm:prSet/>
      <dgm:spPr/>
      <dgm:t>
        <a:bodyPr/>
        <a:lstStyle/>
        <a:p>
          <a:endParaRPr lang="en-US"/>
        </a:p>
      </dgm:t>
    </dgm:pt>
    <dgm:pt modelId="{685AECF7-C71F-492E-9F5B-6A91996AD0B3}" type="pres">
      <dgm:prSet presAssocID="{CB216568-57F5-48D9-8B5A-F271C9CFB40A}" presName="Name0" presStyleCnt="0">
        <dgm:presLayoutVars>
          <dgm:dir/>
          <dgm:resizeHandles val="exact"/>
        </dgm:presLayoutVars>
      </dgm:prSet>
      <dgm:spPr/>
    </dgm:pt>
    <dgm:pt modelId="{BF0CB732-0582-47E0-8AE4-9EF8BD96879E}" type="pres">
      <dgm:prSet presAssocID="{B88C1898-9BAD-4092-88D9-87C45F0C7DB4}" presName="composite" presStyleCnt="0"/>
      <dgm:spPr/>
    </dgm:pt>
    <dgm:pt modelId="{9F6D9C2D-7F8B-416F-BF8B-570C01672A24}" type="pres">
      <dgm:prSet presAssocID="{B88C1898-9BAD-4092-88D9-87C45F0C7DB4}" presName="bgChev" presStyleLbl="node1" presStyleIdx="0" presStyleCnt="5"/>
      <dgm:spPr/>
      <dgm:t>
        <a:bodyPr/>
        <a:lstStyle/>
        <a:p>
          <a:endParaRPr lang="en-US"/>
        </a:p>
      </dgm:t>
    </dgm:pt>
    <dgm:pt modelId="{B41314ED-1DF3-444A-895A-6A8882BE284F}" type="pres">
      <dgm:prSet presAssocID="{B88C1898-9BAD-4092-88D9-87C45F0C7DB4}" presName="txNode" presStyleLbl="fgAcc1" presStyleIdx="0" presStyleCnt="5" custLinFactNeighborX="-28201" custLinFactNeighborY="84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A2699-8BF3-4A8A-9DFB-4695CB5D5E82}" type="pres">
      <dgm:prSet presAssocID="{FE1FD179-1E18-4F14-B721-47E6B221B8E5}" presName="compositeSpace" presStyleCnt="0"/>
      <dgm:spPr/>
    </dgm:pt>
    <dgm:pt modelId="{06829101-F623-4B0C-9024-DAA1E2F19833}" type="pres">
      <dgm:prSet presAssocID="{7F6E9938-3AB6-42B9-8044-8D06FF708A6D}" presName="composite" presStyleCnt="0"/>
      <dgm:spPr/>
    </dgm:pt>
    <dgm:pt modelId="{6E309C4C-80B7-44DB-AA65-84A2933DF769}" type="pres">
      <dgm:prSet presAssocID="{7F6E9938-3AB6-42B9-8044-8D06FF708A6D}" presName="bgChev" presStyleLbl="node1" presStyleIdx="1" presStyleCnt="5"/>
      <dgm:spPr/>
    </dgm:pt>
    <dgm:pt modelId="{293B50C5-D82C-4851-BDCB-DC0538B272B1}" type="pres">
      <dgm:prSet presAssocID="{7F6E9938-3AB6-42B9-8044-8D06FF708A6D}" presName="txNode" presStyleLbl="fgAcc1" presStyleIdx="1" presStyleCnt="5" custLinFactNeighborX="-28200" custLinFactNeighborY="8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995DE-015A-489D-8495-3C1D384B11DB}" type="pres">
      <dgm:prSet presAssocID="{28817CFF-93D0-41F8-88C9-E7E11B864E8F}" presName="compositeSpace" presStyleCnt="0"/>
      <dgm:spPr/>
    </dgm:pt>
    <dgm:pt modelId="{2052CF72-F303-4F65-B95E-DE316596EE10}" type="pres">
      <dgm:prSet presAssocID="{DE07B906-1E28-4EAA-83EA-50059359767B}" presName="composite" presStyleCnt="0"/>
      <dgm:spPr/>
    </dgm:pt>
    <dgm:pt modelId="{13C55993-9AF5-4048-9F6D-8B2D34195DA6}" type="pres">
      <dgm:prSet presAssocID="{DE07B906-1E28-4EAA-83EA-50059359767B}" presName="bgChev" presStyleLbl="node1" presStyleIdx="2" presStyleCnt="5"/>
      <dgm:spPr/>
    </dgm:pt>
    <dgm:pt modelId="{E136C0E4-8372-422B-9EE2-260C28821759}" type="pres">
      <dgm:prSet presAssocID="{DE07B906-1E28-4EAA-83EA-50059359767B}" presName="txNode" presStyleLbl="fgAcc1" presStyleIdx="2" presStyleCnt="5" custLinFactNeighborX="-23747" custLinFactNeighborY="8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BECF7-6262-4408-92B2-0531BF479CF0}" type="pres">
      <dgm:prSet presAssocID="{73752062-2A22-4F1C-AB6E-CFAAFEF604D2}" presName="compositeSpace" presStyleCnt="0"/>
      <dgm:spPr/>
    </dgm:pt>
    <dgm:pt modelId="{2D82387F-6725-439B-9BDE-01C140253F37}" type="pres">
      <dgm:prSet presAssocID="{C0C563E8-9C38-4396-97B0-B1F26FD8ED3D}" presName="composite" presStyleCnt="0"/>
      <dgm:spPr/>
    </dgm:pt>
    <dgm:pt modelId="{9EC4B28D-C9F9-43FF-9289-6222B846E70C}" type="pres">
      <dgm:prSet presAssocID="{C0C563E8-9C38-4396-97B0-B1F26FD8ED3D}" presName="bgChev" presStyleLbl="node1" presStyleIdx="3" presStyleCnt="5" custLinFactNeighborX="-1253" custLinFactNeighborY="3247"/>
      <dgm:spPr/>
    </dgm:pt>
    <dgm:pt modelId="{EC5DA345-E180-4439-973C-165336CD9B9D}" type="pres">
      <dgm:prSet presAssocID="{C0C563E8-9C38-4396-97B0-B1F26FD8ED3D}" presName="txNode" presStyleLbl="fgAcc1" presStyleIdx="3" presStyleCnt="5" custLinFactNeighborX="-28942" custLinFactNeighborY="84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C702-C215-4D31-B545-10758A887CDC}" type="pres">
      <dgm:prSet presAssocID="{FEB50D82-9607-4672-A51F-52557E6A8F83}" presName="compositeSpace" presStyleCnt="0"/>
      <dgm:spPr/>
    </dgm:pt>
    <dgm:pt modelId="{705CA427-7DAA-4FF6-92D4-C5C4557950CA}" type="pres">
      <dgm:prSet presAssocID="{C6B3E141-309F-475A-85BB-B2BE24C33B56}" presName="composite" presStyleCnt="0"/>
      <dgm:spPr/>
    </dgm:pt>
    <dgm:pt modelId="{1EF9474C-5840-4DE7-A056-C3807855417A}" type="pres">
      <dgm:prSet presAssocID="{C6B3E141-309F-475A-85BB-B2BE24C33B56}" presName="bgChev" presStyleLbl="node1" presStyleIdx="4" presStyleCnt="5"/>
      <dgm:spPr/>
    </dgm:pt>
    <dgm:pt modelId="{E6F22D52-6EC6-4BC3-8A00-A1B3E2C669F4}" type="pres">
      <dgm:prSet presAssocID="{C6B3E141-309F-475A-85BB-B2BE24C33B56}" presName="txNode" presStyleLbl="fgAcc1" presStyleIdx="4" presStyleCnt="5" custLinFactNeighborX="-25974" custLinFactNeighborY="8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DE0DB-BA92-461C-973A-C3BDF25DBF41}" srcId="{CB216568-57F5-48D9-8B5A-F271C9CFB40A}" destId="{C6B3E141-309F-475A-85BB-B2BE24C33B56}" srcOrd="4" destOrd="0" parTransId="{8B294AF6-9CA0-43B7-9E50-F2873E3EB390}" sibTransId="{25691694-6C4C-4341-A887-84D4B7B2E37E}"/>
    <dgm:cxn modelId="{6DF0DF6B-830E-4421-B0A4-1C1B5314B211}" type="presOf" srcId="{C0C563E8-9C38-4396-97B0-B1F26FD8ED3D}" destId="{EC5DA345-E180-4439-973C-165336CD9B9D}" srcOrd="0" destOrd="0" presId="urn:microsoft.com/office/officeart/2005/8/layout/chevronAccent+Icon"/>
    <dgm:cxn modelId="{C82AE506-3DEC-42AE-B5E0-61F71F235735}" type="presOf" srcId="{C6B3E141-309F-475A-85BB-B2BE24C33B56}" destId="{E6F22D52-6EC6-4BC3-8A00-A1B3E2C669F4}" srcOrd="0" destOrd="0" presId="urn:microsoft.com/office/officeart/2005/8/layout/chevronAccent+Icon"/>
    <dgm:cxn modelId="{A1F867D3-74B3-4C08-A041-3E462C26EA94}" srcId="{CB216568-57F5-48D9-8B5A-F271C9CFB40A}" destId="{DE07B906-1E28-4EAA-83EA-50059359767B}" srcOrd="2" destOrd="0" parTransId="{F7247C96-8BFA-4B67-97B3-BAFBC2B591D7}" sibTransId="{73752062-2A22-4F1C-AB6E-CFAAFEF604D2}"/>
    <dgm:cxn modelId="{69BD9035-10AA-4F60-BC65-2AACF0F111E3}" srcId="{CB216568-57F5-48D9-8B5A-F271C9CFB40A}" destId="{C0C563E8-9C38-4396-97B0-B1F26FD8ED3D}" srcOrd="3" destOrd="0" parTransId="{FF8E1032-C46E-437F-9E5C-91A705A1A230}" sibTransId="{FEB50D82-9607-4672-A51F-52557E6A8F83}"/>
    <dgm:cxn modelId="{5E80A802-BF2D-4D1B-A0F3-814378399B7E}" srcId="{CB216568-57F5-48D9-8B5A-F271C9CFB40A}" destId="{B88C1898-9BAD-4092-88D9-87C45F0C7DB4}" srcOrd="0" destOrd="0" parTransId="{BAE5B1DE-DF2A-4C27-ADC9-8B15E7471703}" sibTransId="{FE1FD179-1E18-4F14-B721-47E6B221B8E5}"/>
    <dgm:cxn modelId="{B74F11DF-C570-40EC-BD9D-21C1AD9D1426}" type="presOf" srcId="{DE07B906-1E28-4EAA-83EA-50059359767B}" destId="{E136C0E4-8372-422B-9EE2-260C28821759}" srcOrd="0" destOrd="0" presId="urn:microsoft.com/office/officeart/2005/8/layout/chevronAccent+Icon"/>
    <dgm:cxn modelId="{C2D67FF9-57A2-42FB-92A9-88CD8D6FD727}" type="presOf" srcId="{7F6E9938-3AB6-42B9-8044-8D06FF708A6D}" destId="{293B50C5-D82C-4851-BDCB-DC0538B272B1}" srcOrd="0" destOrd="0" presId="urn:microsoft.com/office/officeart/2005/8/layout/chevronAccent+Icon"/>
    <dgm:cxn modelId="{9EBA8933-3B9C-451D-AB4B-8AC23B59ABD1}" type="presOf" srcId="{B88C1898-9BAD-4092-88D9-87C45F0C7DB4}" destId="{B41314ED-1DF3-444A-895A-6A8882BE284F}" srcOrd="0" destOrd="0" presId="urn:microsoft.com/office/officeart/2005/8/layout/chevronAccent+Icon"/>
    <dgm:cxn modelId="{ED8E05D1-1DA3-45D1-8BA2-11D514C3AECB}" srcId="{CB216568-57F5-48D9-8B5A-F271C9CFB40A}" destId="{7F6E9938-3AB6-42B9-8044-8D06FF708A6D}" srcOrd="1" destOrd="0" parTransId="{E5A54999-1BDA-481E-9BF2-6AF130010AF6}" sibTransId="{28817CFF-93D0-41F8-88C9-E7E11B864E8F}"/>
    <dgm:cxn modelId="{286B4CA4-08A7-4957-9DC1-4BD0C31AC1D2}" type="presOf" srcId="{CB216568-57F5-48D9-8B5A-F271C9CFB40A}" destId="{685AECF7-C71F-492E-9F5B-6A91996AD0B3}" srcOrd="0" destOrd="0" presId="urn:microsoft.com/office/officeart/2005/8/layout/chevronAccent+Icon"/>
    <dgm:cxn modelId="{789422AC-4116-4B84-AE99-ACA20C2B7F49}" type="presParOf" srcId="{685AECF7-C71F-492E-9F5B-6A91996AD0B3}" destId="{BF0CB732-0582-47E0-8AE4-9EF8BD96879E}" srcOrd="0" destOrd="0" presId="urn:microsoft.com/office/officeart/2005/8/layout/chevronAccent+Icon"/>
    <dgm:cxn modelId="{4F9F0E84-F430-4BC9-B989-B54A9E2A4C7E}" type="presParOf" srcId="{BF0CB732-0582-47E0-8AE4-9EF8BD96879E}" destId="{9F6D9C2D-7F8B-416F-BF8B-570C01672A24}" srcOrd="0" destOrd="0" presId="urn:microsoft.com/office/officeart/2005/8/layout/chevronAccent+Icon"/>
    <dgm:cxn modelId="{E0F3D17F-ADF6-4E4D-B97D-1117189C8F2F}" type="presParOf" srcId="{BF0CB732-0582-47E0-8AE4-9EF8BD96879E}" destId="{B41314ED-1DF3-444A-895A-6A8882BE284F}" srcOrd="1" destOrd="0" presId="urn:microsoft.com/office/officeart/2005/8/layout/chevronAccent+Icon"/>
    <dgm:cxn modelId="{D94C4D97-3875-4D75-BD8A-6017675A770C}" type="presParOf" srcId="{685AECF7-C71F-492E-9F5B-6A91996AD0B3}" destId="{8F4A2699-8BF3-4A8A-9DFB-4695CB5D5E82}" srcOrd="1" destOrd="0" presId="urn:microsoft.com/office/officeart/2005/8/layout/chevronAccent+Icon"/>
    <dgm:cxn modelId="{B5853EED-BEC6-4307-AC65-67A690EFECF6}" type="presParOf" srcId="{685AECF7-C71F-492E-9F5B-6A91996AD0B3}" destId="{06829101-F623-4B0C-9024-DAA1E2F19833}" srcOrd="2" destOrd="0" presId="urn:microsoft.com/office/officeart/2005/8/layout/chevronAccent+Icon"/>
    <dgm:cxn modelId="{2DC9E8AD-0C1D-4470-B14E-7A3DB6783F73}" type="presParOf" srcId="{06829101-F623-4B0C-9024-DAA1E2F19833}" destId="{6E309C4C-80B7-44DB-AA65-84A2933DF769}" srcOrd="0" destOrd="0" presId="urn:microsoft.com/office/officeart/2005/8/layout/chevronAccent+Icon"/>
    <dgm:cxn modelId="{D0E3EA9D-9604-4A86-AAEB-B0F7AA79ACC1}" type="presParOf" srcId="{06829101-F623-4B0C-9024-DAA1E2F19833}" destId="{293B50C5-D82C-4851-BDCB-DC0538B272B1}" srcOrd="1" destOrd="0" presId="urn:microsoft.com/office/officeart/2005/8/layout/chevronAccent+Icon"/>
    <dgm:cxn modelId="{CDA42F9A-EB64-4D72-BFF8-113022F30E3C}" type="presParOf" srcId="{685AECF7-C71F-492E-9F5B-6A91996AD0B3}" destId="{9AF995DE-015A-489D-8495-3C1D384B11DB}" srcOrd="3" destOrd="0" presId="urn:microsoft.com/office/officeart/2005/8/layout/chevronAccent+Icon"/>
    <dgm:cxn modelId="{3284EACE-7448-4D5C-9369-4953EEBE11FA}" type="presParOf" srcId="{685AECF7-C71F-492E-9F5B-6A91996AD0B3}" destId="{2052CF72-F303-4F65-B95E-DE316596EE10}" srcOrd="4" destOrd="0" presId="urn:microsoft.com/office/officeart/2005/8/layout/chevronAccent+Icon"/>
    <dgm:cxn modelId="{38B189B4-DB5F-451D-8D36-815B553BE41B}" type="presParOf" srcId="{2052CF72-F303-4F65-B95E-DE316596EE10}" destId="{13C55993-9AF5-4048-9F6D-8B2D34195DA6}" srcOrd="0" destOrd="0" presId="urn:microsoft.com/office/officeart/2005/8/layout/chevronAccent+Icon"/>
    <dgm:cxn modelId="{39229A5A-F330-4F51-9154-72E8AC07A00B}" type="presParOf" srcId="{2052CF72-F303-4F65-B95E-DE316596EE10}" destId="{E136C0E4-8372-422B-9EE2-260C28821759}" srcOrd="1" destOrd="0" presId="urn:microsoft.com/office/officeart/2005/8/layout/chevronAccent+Icon"/>
    <dgm:cxn modelId="{9F74E990-7344-4735-A39C-57CC692DC02D}" type="presParOf" srcId="{685AECF7-C71F-492E-9F5B-6A91996AD0B3}" destId="{94CBECF7-6262-4408-92B2-0531BF479CF0}" srcOrd="5" destOrd="0" presId="urn:microsoft.com/office/officeart/2005/8/layout/chevronAccent+Icon"/>
    <dgm:cxn modelId="{A793FFAB-7502-4947-A057-0F9C960CAB8D}" type="presParOf" srcId="{685AECF7-C71F-492E-9F5B-6A91996AD0B3}" destId="{2D82387F-6725-439B-9BDE-01C140253F37}" srcOrd="6" destOrd="0" presId="urn:microsoft.com/office/officeart/2005/8/layout/chevronAccent+Icon"/>
    <dgm:cxn modelId="{FB028376-98CB-429B-9EC2-4C2FDED3540E}" type="presParOf" srcId="{2D82387F-6725-439B-9BDE-01C140253F37}" destId="{9EC4B28D-C9F9-43FF-9289-6222B846E70C}" srcOrd="0" destOrd="0" presId="urn:microsoft.com/office/officeart/2005/8/layout/chevronAccent+Icon"/>
    <dgm:cxn modelId="{08A0D679-1DE7-4D76-B740-A977B8D0B6D5}" type="presParOf" srcId="{2D82387F-6725-439B-9BDE-01C140253F37}" destId="{EC5DA345-E180-4439-973C-165336CD9B9D}" srcOrd="1" destOrd="0" presId="urn:microsoft.com/office/officeart/2005/8/layout/chevronAccent+Icon"/>
    <dgm:cxn modelId="{E23D79A7-304D-43B3-9B7F-9429D96297F4}" type="presParOf" srcId="{685AECF7-C71F-492E-9F5B-6A91996AD0B3}" destId="{A2F4C702-C215-4D31-B545-10758A887CDC}" srcOrd="7" destOrd="0" presId="urn:microsoft.com/office/officeart/2005/8/layout/chevronAccent+Icon"/>
    <dgm:cxn modelId="{1CE88BD5-59ED-44E2-9ADF-9F2642A3180C}" type="presParOf" srcId="{685AECF7-C71F-492E-9F5B-6A91996AD0B3}" destId="{705CA427-7DAA-4FF6-92D4-C5C4557950CA}" srcOrd="8" destOrd="0" presId="urn:microsoft.com/office/officeart/2005/8/layout/chevronAccent+Icon"/>
    <dgm:cxn modelId="{A0CA27E9-EFA5-48B4-A960-2AA11995432D}" type="presParOf" srcId="{705CA427-7DAA-4FF6-92D4-C5C4557950CA}" destId="{1EF9474C-5840-4DE7-A056-C3807855417A}" srcOrd="0" destOrd="0" presId="urn:microsoft.com/office/officeart/2005/8/layout/chevronAccent+Icon"/>
    <dgm:cxn modelId="{98128E2D-5799-497E-B110-353FD00A88A0}" type="presParOf" srcId="{705CA427-7DAA-4FF6-92D4-C5C4557950CA}" destId="{E6F22D52-6EC6-4BC3-8A00-A1B3E2C669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D9C2D-7F8B-416F-BF8B-570C01672A24}">
      <dsp:nvSpPr>
        <dsp:cNvPr id="0" name=""/>
        <dsp:cNvSpPr/>
      </dsp:nvSpPr>
      <dsp:spPr>
        <a:xfrm>
          <a:off x="1277" y="648613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314ED-1DF3-444A-895A-6A8882BE284F}">
      <dsp:nvSpPr>
        <dsp:cNvPr id="0" name=""/>
        <dsp:cNvSpPr/>
      </dsp:nvSpPr>
      <dsp:spPr>
        <a:xfrm>
          <a:off x="42083" y="1252827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Planning</a:t>
          </a:r>
          <a:endParaRPr lang="en-US" sz="1200" kern="1200" dirty="0"/>
        </a:p>
      </dsp:txBody>
      <dsp:txXfrm>
        <a:off x="58256" y="1269000"/>
        <a:ext cx="1175662" cy="519840"/>
      </dsp:txXfrm>
    </dsp:sp>
    <dsp:sp modelId="{6E309C4C-80B7-44DB-AA65-84A2933DF769}">
      <dsp:nvSpPr>
        <dsp:cNvPr id="0" name=""/>
        <dsp:cNvSpPr/>
      </dsp:nvSpPr>
      <dsp:spPr>
        <a:xfrm>
          <a:off x="1635267" y="648613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B50C5-D82C-4851-BDCB-DC0538B272B1}">
      <dsp:nvSpPr>
        <dsp:cNvPr id="0" name=""/>
        <dsp:cNvSpPr/>
      </dsp:nvSpPr>
      <dsp:spPr>
        <a:xfrm>
          <a:off x="1676085" y="1252821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Analyze &amp; Design</a:t>
          </a:r>
          <a:endParaRPr lang="en-US" sz="1200" kern="1200" dirty="0"/>
        </a:p>
      </dsp:txBody>
      <dsp:txXfrm>
        <a:off x="1692258" y="1268994"/>
        <a:ext cx="1175662" cy="519840"/>
      </dsp:txXfrm>
    </dsp:sp>
    <dsp:sp modelId="{13C55993-9AF5-4048-9F6D-8B2D34195DA6}">
      <dsp:nvSpPr>
        <dsp:cNvPr id="0" name=""/>
        <dsp:cNvSpPr/>
      </dsp:nvSpPr>
      <dsp:spPr>
        <a:xfrm>
          <a:off x="3269257" y="648613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6C0E4-8372-422B-9EE2-260C28821759}">
      <dsp:nvSpPr>
        <dsp:cNvPr id="0" name=""/>
        <dsp:cNvSpPr/>
      </dsp:nvSpPr>
      <dsp:spPr>
        <a:xfrm>
          <a:off x="3363868" y="1234897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Configure &amp; Develop</a:t>
          </a:r>
          <a:endParaRPr lang="en-US" sz="1200" kern="1200" dirty="0"/>
        </a:p>
      </dsp:txBody>
      <dsp:txXfrm>
        <a:off x="3380041" y="1251070"/>
        <a:ext cx="1175662" cy="519840"/>
      </dsp:txXfrm>
    </dsp:sp>
    <dsp:sp modelId="{9EC4B28D-C9F9-43FF-9289-6222B846E70C}">
      <dsp:nvSpPr>
        <dsp:cNvPr id="0" name=""/>
        <dsp:cNvSpPr/>
      </dsp:nvSpPr>
      <dsp:spPr>
        <a:xfrm>
          <a:off x="4885323" y="666542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DA345-E180-4439-973C-165336CD9B9D}">
      <dsp:nvSpPr>
        <dsp:cNvPr id="0" name=""/>
        <dsp:cNvSpPr/>
      </dsp:nvSpPr>
      <dsp:spPr>
        <a:xfrm>
          <a:off x="4935102" y="1252827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Testing Cycles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(Training)</a:t>
          </a:r>
          <a:endParaRPr lang="en-US" sz="1200" kern="1200" dirty="0"/>
        </a:p>
      </dsp:txBody>
      <dsp:txXfrm>
        <a:off x="4951275" y="1269000"/>
        <a:ext cx="1175662" cy="519840"/>
      </dsp:txXfrm>
    </dsp:sp>
    <dsp:sp modelId="{1EF9474C-5840-4DE7-A056-C3807855417A}">
      <dsp:nvSpPr>
        <dsp:cNvPr id="0" name=""/>
        <dsp:cNvSpPr/>
      </dsp:nvSpPr>
      <dsp:spPr>
        <a:xfrm>
          <a:off x="6537237" y="648613"/>
          <a:ext cx="1430535" cy="5521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22D52-6EC6-4BC3-8A00-A1B3E2C669F4}">
      <dsp:nvSpPr>
        <dsp:cNvPr id="0" name=""/>
        <dsp:cNvSpPr/>
      </dsp:nvSpPr>
      <dsp:spPr>
        <a:xfrm>
          <a:off x="6604945" y="1234897"/>
          <a:ext cx="1208008" cy="55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Deploy and Optimize</a:t>
          </a:r>
          <a:endParaRPr lang="en-US" sz="1200" kern="1200" dirty="0"/>
        </a:p>
      </dsp:txBody>
      <dsp:txXfrm>
        <a:off x="6621118" y="1251070"/>
        <a:ext cx="1175662" cy="51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1375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3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7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6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4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6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PeopleSoft Financials 9.2 upgrade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Monthly Meeting - May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163" y="107736"/>
            <a:ext cx="1495859" cy="13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598" y="-92599"/>
            <a:ext cx="3100086" cy="118061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08344" y="115748"/>
            <a:ext cx="7245752" cy="65512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Review current Project </a:t>
            </a:r>
            <a:r>
              <a:rPr lang="en-US" dirty="0" smtClean="0">
                <a:latin typeface="+mj-lt"/>
              </a:rPr>
              <a:t>Phases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Analyze and </a:t>
            </a:r>
            <a:r>
              <a:rPr lang="en-US" dirty="0" smtClean="0">
                <a:latin typeface="+mj-lt"/>
              </a:rPr>
              <a:t>design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Configure and </a:t>
            </a:r>
            <a:r>
              <a:rPr lang="en-US" dirty="0" smtClean="0">
                <a:latin typeface="+mj-lt"/>
              </a:rPr>
              <a:t>develop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Project timeline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18690" y="1092307"/>
            <a:ext cx="14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5/9/2017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4361"/>
              </p:ext>
            </p:extLst>
          </p:nvPr>
        </p:nvGraphicFramePr>
        <p:xfrm>
          <a:off x="1815353" y="1849434"/>
          <a:ext cx="8128000" cy="198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61882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0014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8146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6278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10" y="2581835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19920" y="4318192"/>
            <a:ext cx="21156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01757" y="4446057"/>
            <a:ext cx="15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Project Management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>
            <a:stCxn id="16" idx="2"/>
          </p:cNvCxnSpPr>
          <p:nvPr/>
        </p:nvCxnSpPr>
        <p:spPr>
          <a:xfrm flipH="1" flipV="1">
            <a:off x="2474259" y="3684494"/>
            <a:ext cx="2245661" cy="10908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147278" y="3666783"/>
            <a:ext cx="877992" cy="797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0"/>
          </p:cNvCxnSpPr>
          <p:nvPr/>
        </p:nvCxnSpPr>
        <p:spPr>
          <a:xfrm flipH="1" flipV="1">
            <a:off x="5773271" y="3612776"/>
            <a:ext cx="4483" cy="7054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7"/>
          </p:cNvCxnSpPr>
          <p:nvPr/>
        </p:nvCxnSpPr>
        <p:spPr>
          <a:xfrm flipV="1">
            <a:off x="6525755" y="3648635"/>
            <a:ext cx="843233" cy="803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6"/>
          </p:cNvCxnSpPr>
          <p:nvPr/>
        </p:nvCxnSpPr>
        <p:spPr>
          <a:xfrm flipV="1">
            <a:off x="6835587" y="3648635"/>
            <a:ext cx="2164978" cy="11267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15353" y="2036178"/>
            <a:ext cx="114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08590" y="2049786"/>
            <a:ext cx="131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Next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88695" y="2039188"/>
            <a:ext cx="131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7871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      ANALYZE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Review Cumulative Features Between 8.9 and 9.2 I23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Discuss Pain Points in 8.9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Conduct Fit/Gap meetings for each module or </a:t>
            </a:r>
            <a:r>
              <a:rPr lang="en-US" dirty="0"/>
              <a:t>b</a:t>
            </a:r>
            <a:r>
              <a:rPr lang="en-US" dirty="0" smtClean="0"/>
              <a:t>usiness area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Compile 8.9 Documentation (Reporting, Interfaces, business processes , specifications, etc.)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Compile 8.9 Testing Scenarios/Scripts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Attend workshops to test new functionality with UMBC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Analyze UMBC Upgraded Environment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Test UMBC specific scenarios in 9.2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4" name="Chevron 3"/>
          <p:cNvSpPr/>
          <p:nvPr/>
        </p:nvSpPr>
        <p:spPr>
          <a:xfrm>
            <a:off x="1418333" y="441511"/>
            <a:ext cx="1430535" cy="55218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685365" y="530269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7871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      Configure and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Review, configure, and document </a:t>
            </a:r>
            <a:r>
              <a:rPr lang="en-US" dirty="0"/>
              <a:t>s</a:t>
            </a:r>
            <a:r>
              <a:rPr lang="en-US" dirty="0" smtClean="0"/>
              <a:t>et up for </a:t>
            </a:r>
            <a:r>
              <a:rPr lang="en-US" dirty="0"/>
              <a:t>a</a:t>
            </a:r>
            <a:r>
              <a:rPr lang="en-US" dirty="0" smtClean="0"/>
              <a:t>ll modules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Document fit/gap </a:t>
            </a:r>
            <a:r>
              <a:rPr lang="en-US" dirty="0" smtClean="0"/>
              <a:t>decisions and choose 9.2 solutions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 9.2 specifications for Modifications / Retro Fit and </a:t>
            </a:r>
            <a:r>
              <a:rPr lang="en-US" dirty="0"/>
              <a:t>obtain approval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Identify customizations that can be retired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Create/Update new </a:t>
            </a:r>
            <a:r>
              <a:rPr lang="en-US" dirty="0"/>
              <a:t>t</a:t>
            </a:r>
            <a:r>
              <a:rPr lang="en-US" dirty="0" smtClean="0"/>
              <a:t>est scripts, business processes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Development and configuration of </a:t>
            </a:r>
            <a:r>
              <a:rPr lang="en-US" dirty="0"/>
              <a:t>s</a:t>
            </a:r>
            <a:r>
              <a:rPr lang="en-US" dirty="0" smtClean="0"/>
              <a:t>pecial projects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Technical Design and Configuration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RT to Approve Mods and Report Issues  </a:t>
            </a:r>
          </a:p>
        </p:txBody>
      </p:sp>
      <p:sp>
        <p:nvSpPr>
          <p:cNvPr id="4" name="Chevron 3"/>
          <p:cNvSpPr/>
          <p:nvPr/>
        </p:nvSpPr>
        <p:spPr>
          <a:xfrm>
            <a:off x="1418333" y="441511"/>
            <a:ext cx="1430535" cy="55218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685365" y="530269"/>
            <a:ext cx="10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69976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45920"/>
            <a:ext cx="12213715" cy="31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189</Words>
  <Application>Microsoft Macintosh PowerPoint</Application>
  <PresentationFormat>Widescreen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Cambria</vt:lpstr>
      <vt:lpstr>Wingdings</vt:lpstr>
      <vt:lpstr>Arial</vt:lpstr>
      <vt:lpstr>Red Line Business 16x9</vt:lpstr>
      <vt:lpstr>PeopleSoft Financials 9.2 upgrade</vt:lpstr>
      <vt:lpstr>AGENDA</vt:lpstr>
      <vt:lpstr>project phases</vt:lpstr>
      <vt:lpstr>        ANALYZE AND DESIGN</vt:lpstr>
      <vt:lpstr>        Configure and develop</vt:lpstr>
      <vt:lpstr>Project timeline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2017-01-18T14:28:08Z</dcterms:created>
  <dcterms:modified xsi:type="dcterms:W3CDTF">2017-05-12T15:23:48Z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